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398" r:id="rId2"/>
    <p:sldId id="475" r:id="rId3"/>
    <p:sldId id="476" r:id="rId4"/>
    <p:sldId id="477" r:id="rId5"/>
    <p:sldId id="480" r:id="rId6"/>
    <p:sldId id="479" r:id="rId7"/>
    <p:sldId id="494" r:id="rId8"/>
    <p:sldId id="495" r:id="rId9"/>
    <p:sldId id="497" r:id="rId10"/>
    <p:sldId id="496" r:id="rId11"/>
    <p:sldId id="484" r:id="rId12"/>
    <p:sldId id="485" r:id="rId13"/>
    <p:sldId id="498" r:id="rId14"/>
    <p:sldId id="483" r:id="rId15"/>
    <p:sldId id="482" r:id="rId16"/>
    <p:sldId id="499" r:id="rId17"/>
    <p:sldId id="486" r:id="rId18"/>
    <p:sldId id="489" r:id="rId19"/>
    <p:sldId id="500" r:id="rId20"/>
    <p:sldId id="488" r:id="rId21"/>
    <p:sldId id="491" r:id="rId22"/>
    <p:sldId id="492" r:id="rId23"/>
    <p:sldId id="501" r:id="rId24"/>
    <p:sldId id="502" r:id="rId25"/>
    <p:sldId id="503" r:id="rId26"/>
    <p:sldId id="490" r:id="rId27"/>
    <p:sldId id="505" r:id="rId28"/>
    <p:sldId id="506" r:id="rId29"/>
    <p:sldId id="520" r:id="rId30"/>
    <p:sldId id="463" r:id="rId31"/>
    <p:sldId id="493" r:id="rId32"/>
    <p:sldId id="504" r:id="rId33"/>
    <p:sldId id="507" r:id="rId34"/>
    <p:sldId id="508" r:id="rId35"/>
    <p:sldId id="509" r:id="rId36"/>
    <p:sldId id="522" r:id="rId37"/>
    <p:sldId id="523" r:id="rId38"/>
    <p:sldId id="524" r:id="rId39"/>
    <p:sldId id="510" r:id="rId40"/>
    <p:sldId id="511" r:id="rId41"/>
    <p:sldId id="512" r:id="rId42"/>
    <p:sldId id="513" r:id="rId43"/>
    <p:sldId id="514" r:id="rId44"/>
    <p:sldId id="515" r:id="rId45"/>
    <p:sldId id="516" r:id="rId46"/>
    <p:sldId id="517" r:id="rId47"/>
    <p:sldId id="525" r:id="rId48"/>
    <p:sldId id="518" r:id="rId49"/>
    <p:sldId id="519" r:id="rId50"/>
    <p:sldId id="527" r:id="rId51"/>
    <p:sldId id="526" r:id="rId52"/>
    <p:sldId id="468" r:id="rId53"/>
    <p:sldId id="521" r:id="rId54"/>
    <p:sldId id="470" r:id="rId55"/>
    <p:sldId id="471" r:id="rId56"/>
    <p:sldId id="472" r:id="rId57"/>
    <p:sldId id="473" r:id="rId58"/>
    <p:sldId id="474" r:id="rId59"/>
    <p:sldId id="328" r:id="rId60"/>
  </p:sldIdLst>
  <p:sldSz cx="9144000" cy="5715000" type="screen16x10"/>
  <p:notesSz cx="6858000" cy="9144000"/>
  <p:defaultTextStyle>
    <a:defPPr>
      <a:defRPr lang="tr-TR"/>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80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1F6B"/>
    <a:srgbClr val="FF0000"/>
    <a:srgbClr val="3E4095"/>
    <a:srgbClr val="F9FFCB"/>
    <a:srgbClr val="FFFF00"/>
    <a:srgbClr val="FAF0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Orta Stil 1 - Vurgu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301B821-A1FF-4177-AEE7-76D212191A09}" styleName="Orta Stil 1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Orta Stil 3 - Vurgu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82"/>
    <p:restoredTop sz="82438"/>
  </p:normalViewPr>
  <p:slideViewPr>
    <p:cSldViewPr>
      <p:cViewPr varScale="1">
        <p:scale>
          <a:sx n="124" d="100"/>
          <a:sy n="124" d="100"/>
        </p:scale>
        <p:origin x="640" y="168"/>
      </p:cViewPr>
      <p:guideLst>
        <p:guide orient="horz" pos="180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D2E4FD-3F2C-8045-BBBC-8072A4A4D1AB}" type="datetimeFigureOut">
              <a:rPr lang="tr-TR" smtClean="0"/>
              <a:t>14.12.2022</a:t>
            </a:fld>
            <a:endParaRPr lang="tr-TR"/>
          </a:p>
        </p:txBody>
      </p:sp>
      <p:sp>
        <p:nvSpPr>
          <p:cNvPr id="4" name="Slayt Resmi Yer Tutucusu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FBE335-8DB7-2748-8A38-6C302C73D0D4}" type="slidenum">
              <a:rPr lang="tr-TR" smtClean="0"/>
              <a:t>‹#›</a:t>
            </a:fld>
            <a:endParaRPr lang="tr-TR"/>
          </a:p>
        </p:txBody>
      </p:sp>
    </p:spTree>
    <p:extLst>
      <p:ext uri="{BB962C8B-B14F-4D97-AF65-F5344CB8AC3E}">
        <p14:creationId xmlns:p14="http://schemas.microsoft.com/office/powerpoint/2010/main" val="4069578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BBBD7C44-561E-4895-A6C1-065352B7D6B1}" type="slidenum">
              <a:rPr lang="en-US" smtClean="0"/>
              <a:t>1</a:t>
            </a:fld>
            <a:endParaRPr lang="en-US"/>
          </a:p>
        </p:txBody>
      </p:sp>
    </p:spTree>
    <p:extLst>
      <p:ext uri="{BB962C8B-B14F-4D97-AF65-F5344CB8AC3E}">
        <p14:creationId xmlns:p14="http://schemas.microsoft.com/office/powerpoint/2010/main" val="5333280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tr-TR" dirty="0"/>
          </a:p>
        </p:txBody>
      </p:sp>
      <p:sp>
        <p:nvSpPr>
          <p:cNvPr id="4" name="Slayt Numarası Yer Tutucusu 3"/>
          <p:cNvSpPr>
            <a:spLocks noGrp="1"/>
          </p:cNvSpPr>
          <p:nvPr>
            <p:ph type="sldNum" sz="quarter" idx="5"/>
          </p:nvPr>
        </p:nvSpPr>
        <p:spPr/>
        <p:txBody>
          <a:bodyPr/>
          <a:lstStyle/>
          <a:p>
            <a:fld id="{22FBE335-8DB7-2748-8A38-6C302C73D0D4}" type="slidenum">
              <a:rPr lang="tr-TR" smtClean="0"/>
              <a:t>10</a:t>
            </a:fld>
            <a:endParaRPr lang="tr-TR"/>
          </a:p>
        </p:txBody>
      </p:sp>
    </p:spTree>
    <p:extLst>
      <p:ext uri="{BB962C8B-B14F-4D97-AF65-F5344CB8AC3E}">
        <p14:creationId xmlns:p14="http://schemas.microsoft.com/office/powerpoint/2010/main" val="922550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2FBE335-8DB7-2748-8A38-6C302C73D0D4}" type="slidenum">
              <a:rPr lang="tr-TR" smtClean="0"/>
              <a:t>11</a:t>
            </a:fld>
            <a:endParaRPr lang="tr-TR"/>
          </a:p>
        </p:txBody>
      </p:sp>
    </p:spTree>
    <p:extLst>
      <p:ext uri="{BB962C8B-B14F-4D97-AF65-F5344CB8AC3E}">
        <p14:creationId xmlns:p14="http://schemas.microsoft.com/office/powerpoint/2010/main" val="2330259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2FBE335-8DB7-2748-8A38-6C302C73D0D4}" type="slidenum">
              <a:rPr lang="tr-TR" smtClean="0"/>
              <a:t>12</a:t>
            </a:fld>
            <a:endParaRPr lang="tr-TR"/>
          </a:p>
        </p:txBody>
      </p:sp>
    </p:spTree>
    <p:extLst>
      <p:ext uri="{BB962C8B-B14F-4D97-AF65-F5344CB8AC3E}">
        <p14:creationId xmlns:p14="http://schemas.microsoft.com/office/powerpoint/2010/main" val="3060023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2FBE335-8DB7-2748-8A38-6C302C73D0D4}" type="slidenum">
              <a:rPr lang="tr-TR" smtClean="0"/>
              <a:t>13</a:t>
            </a:fld>
            <a:endParaRPr lang="tr-TR"/>
          </a:p>
        </p:txBody>
      </p:sp>
    </p:spTree>
    <p:extLst>
      <p:ext uri="{BB962C8B-B14F-4D97-AF65-F5344CB8AC3E}">
        <p14:creationId xmlns:p14="http://schemas.microsoft.com/office/powerpoint/2010/main" val="681215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tr-TR" dirty="0"/>
          </a:p>
        </p:txBody>
      </p:sp>
      <p:sp>
        <p:nvSpPr>
          <p:cNvPr id="4" name="Slayt Numarası Yer Tutucusu 3"/>
          <p:cNvSpPr>
            <a:spLocks noGrp="1"/>
          </p:cNvSpPr>
          <p:nvPr>
            <p:ph type="sldNum" sz="quarter" idx="5"/>
          </p:nvPr>
        </p:nvSpPr>
        <p:spPr/>
        <p:txBody>
          <a:bodyPr/>
          <a:lstStyle/>
          <a:p>
            <a:fld id="{22FBE335-8DB7-2748-8A38-6C302C73D0D4}" type="slidenum">
              <a:rPr lang="tr-TR" smtClean="0"/>
              <a:t>14</a:t>
            </a:fld>
            <a:endParaRPr lang="tr-TR"/>
          </a:p>
        </p:txBody>
      </p:sp>
    </p:spTree>
    <p:extLst>
      <p:ext uri="{BB962C8B-B14F-4D97-AF65-F5344CB8AC3E}">
        <p14:creationId xmlns:p14="http://schemas.microsoft.com/office/powerpoint/2010/main" val="1039744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2FBE335-8DB7-2748-8A38-6C302C73D0D4}" type="slidenum">
              <a:rPr lang="tr-TR" smtClean="0"/>
              <a:t>15</a:t>
            </a:fld>
            <a:endParaRPr lang="tr-TR"/>
          </a:p>
        </p:txBody>
      </p:sp>
    </p:spTree>
    <p:extLst>
      <p:ext uri="{BB962C8B-B14F-4D97-AF65-F5344CB8AC3E}">
        <p14:creationId xmlns:p14="http://schemas.microsoft.com/office/powerpoint/2010/main" val="405034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2FBE335-8DB7-2748-8A38-6C302C73D0D4}" type="slidenum">
              <a:rPr lang="tr-TR" smtClean="0"/>
              <a:t>16</a:t>
            </a:fld>
            <a:endParaRPr lang="tr-TR"/>
          </a:p>
        </p:txBody>
      </p:sp>
    </p:spTree>
    <p:extLst>
      <p:ext uri="{BB962C8B-B14F-4D97-AF65-F5344CB8AC3E}">
        <p14:creationId xmlns:p14="http://schemas.microsoft.com/office/powerpoint/2010/main" val="67555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2FBE335-8DB7-2748-8A38-6C302C73D0D4}" type="slidenum">
              <a:rPr lang="tr-TR" smtClean="0"/>
              <a:t>17</a:t>
            </a:fld>
            <a:endParaRPr lang="tr-TR"/>
          </a:p>
        </p:txBody>
      </p:sp>
    </p:spTree>
    <p:extLst>
      <p:ext uri="{BB962C8B-B14F-4D97-AF65-F5344CB8AC3E}">
        <p14:creationId xmlns:p14="http://schemas.microsoft.com/office/powerpoint/2010/main" val="2133708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a:p>
        </p:txBody>
      </p:sp>
      <p:sp>
        <p:nvSpPr>
          <p:cNvPr id="4" name="Slayt Numarası Yer Tutucusu 3"/>
          <p:cNvSpPr>
            <a:spLocks noGrp="1"/>
          </p:cNvSpPr>
          <p:nvPr>
            <p:ph type="sldNum" sz="quarter" idx="5"/>
          </p:nvPr>
        </p:nvSpPr>
        <p:spPr/>
        <p:txBody>
          <a:bodyPr/>
          <a:lstStyle/>
          <a:p>
            <a:fld id="{22FBE335-8DB7-2748-8A38-6C302C73D0D4}" type="slidenum">
              <a:rPr lang="tr-TR" smtClean="0"/>
              <a:t>18</a:t>
            </a:fld>
            <a:endParaRPr lang="tr-TR"/>
          </a:p>
        </p:txBody>
      </p:sp>
    </p:spTree>
    <p:extLst>
      <p:ext uri="{BB962C8B-B14F-4D97-AF65-F5344CB8AC3E}">
        <p14:creationId xmlns:p14="http://schemas.microsoft.com/office/powerpoint/2010/main" val="33623855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22FBE335-8DB7-2748-8A38-6C302C73D0D4}" type="slidenum">
              <a:rPr lang="tr-TR" smtClean="0"/>
              <a:t>19</a:t>
            </a:fld>
            <a:endParaRPr lang="tr-TR"/>
          </a:p>
        </p:txBody>
      </p:sp>
    </p:spTree>
    <p:extLst>
      <p:ext uri="{BB962C8B-B14F-4D97-AF65-F5344CB8AC3E}">
        <p14:creationId xmlns:p14="http://schemas.microsoft.com/office/powerpoint/2010/main" val="3917048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2FBE335-8DB7-2748-8A38-6C302C73D0D4}" type="slidenum">
              <a:rPr lang="tr-TR" smtClean="0"/>
              <a:t>2</a:t>
            </a:fld>
            <a:endParaRPr lang="tr-TR"/>
          </a:p>
        </p:txBody>
      </p:sp>
    </p:spTree>
    <p:extLst>
      <p:ext uri="{BB962C8B-B14F-4D97-AF65-F5344CB8AC3E}">
        <p14:creationId xmlns:p14="http://schemas.microsoft.com/office/powerpoint/2010/main" val="28710523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2FBE335-8DB7-2748-8A38-6C302C73D0D4}" type="slidenum">
              <a:rPr lang="tr-TR" smtClean="0"/>
              <a:t>20</a:t>
            </a:fld>
            <a:endParaRPr lang="tr-TR"/>
          </a:p>
        </p:txBody>
      </p:sp>
    </p:spTree>
    <p:extLst>
      <p:ext uri="{BB962C8B-B14F-4D97-AF65-F5344CB8AC3E}">
        <p14:creationId xmlns:p14="http://schemas.microsoft.com/office/powerpoint/2010/main" val="29628428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2FBE335-8DB7-2748-8A38-6C302C73D0D4}" type="slidenum">
              <a:rPr lang="tr-TR" smtClean="0"/>
              <a:t>21</a:t>
            </a:fld>
            <a:endParaRPr lang="tr-TR"/>
          </a:p>
        </p:txBody>
      </p:sp>
    </p:spTree>
    <p:extLst>
      <p:ext uri="{BB962C8B-B14F-4D97-AF65-F5344CB8AC3E}">
        <p14:creationId xmlns:p14="http://schemas.microsoft.com/office/powerpoint/2010/main" val="16114157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2FBE335-8DB7-2748-8A38-6C302C73D0D4}" type="slidenum">
              <a:rPr lang="tr-TR" smtClean="0"/>
              <a:t>22</a:t>
            </a:fld>
            <a:endParaRPr lang="tr-TR"/>
          </a:p>
        </p:txBody>
      </p:sp>
    </p:spTree>
    <p:extLst>
      <p:ext uri="{BB962C8B-B14F-4D97-AF65-F5344CB8AC3E}">
        <p14:creationId xmlns:p14="http://schemas.microsoft.com/office/powerpoint/2010/main" val="38826848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2FBE335-8DB7-2748-8A38-6C302C73D0D4}" type="slidenum">
              <a:rPr lang="tr-TR" smtClean="0"/>
              <a:t>23</a:t>
            </a:fld>
            <a:endParaRPr lang="tr-TR"/>
          </a:p>
        </p:txBody>
      </p:sp>
    </p:spTree>
    <p:extLst>
      <p:ext uri="{BB962C8B-B14F-4D97-AF65-F5344CB8AC3E}">
        <p14:creationId xmlns:p14="http://schemas.microsoft.com/office/powerpoint/2010/main" val="28013981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2FBE335-8DB7-2748-8A38-6C302C73D0D4}" type="slidenum">
              <a:rPr lang="tr-TR" smtClean="0"/>
              <a:t>24</a:t>
            </a:fld>
            <a:endParaRPr lang="tr-TR"/>
          </a:p>
        </p:txBody>
      </p:sp>
    </p:spTree>
    <p:extLst>
      <p:ext uri="{BB962C8B-B14F-4D97-AF65-F5344CB8AC3E}">
        <p14:creationId xmlns:p14="http://schemas.microsoft.com/office/powerpoint/2010/main" val="36535809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2FBE335-8DB7-2748-8A38-6C302C73D0D4}" type="slidenum">
              <a:rPr lang="tr-TR" smtClean="0"/>
              <a:t>25</a:t>
            </a:fld>
            <a:endParaRPr lang="tr-TR"/>
          </a:p>
        </p:txBody>
      </p:sp>
    </p:spTree>
    <p:extLst>
      <p:ext uri="{BB962C8B-B14F-4D97-AF65-F5344CB8AC3E}">
        <p14:creationId xmlns:p14="http://schemas.microsoft.com/office/powerpoint/2010/main" val="36943963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2FBE335-8DB7-2748-8A38-6C302C73D0D4}" type="slidenum">
              <a:rPr lang="tr-TR" smtClean="0"/>
              <a:t>26</a:t>
            </a:fld>
            <a:endParaRPr lang="tr-TR"/>
          </a:p>
        </p:txBody>
      </p:sp>
    </p:spTree>
    <p:extLst>
      <p:ext uri="{BB962C8B-B14F-4D97-AF65-F5344CB8AC3E}">
        <p14:creationId xmlns:p14="http://schemas.microsoft.com/office/powerpoint/2010/main" val="27685573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2FBE335-8DB7-2748-8A38-6C302C73D0D4}" type="slidenum">
              <a:rPr lang="tr-TR" smtClean="0"/>
              <a:t>27</a:t>
            </a:fld>
            <a:endParaRPr lang="tr-TR"/>
          </a:p>
        </p:txBody>
      </p:sp>
    </p:spTree>
    <p:extLst>
      <p:ext uri="{BB962C8B-B14F-4D97-AF65-F5344CB8AC3E}">
        <p14:creationId xmlns:p14="http://schemas.microsoft.com/office/powerpoint/2010/main" val="28123117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2FBE335-8DB7-2748-8A38-6C302C73D0D4}" type="slidenum">
              <a:rPr lang="tr-TR" smtClean="0"/>
              <a:t>28</a:t>
            </a:fld>
            <a:endParaRPr lang="tr-TR"/>
          </a:p>
        </p:txBody>
      </p:sp>
    </p:spTree>
    <p:extLst>
      <p:ext uri="{BB962C8B-B14F-4D97-AF65-F5344CB8AC3E}">
        <p14:creationId xmlns:p14="http://schemas.microsoft.com/office/powerpoint/2010/main" val="7332979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2FBE335-8DB7-2748-8A38-6C302C73D0D4}" type="slidenum">
              <a:rPr lang="tr-TR" smtClean="0"/>
              <a:t>29</a:t>
            </a:fld>
            <a:endParaRPr lang="tr-TR"/>
          </a:p>
        </p:txBody>
      </p:sp>
    </p:spTree>
    <p:extLst>
      <p:ext uri="{BB962C8B-B14F-4D97-AF65-F5344CB8AC3E}">
        <p14:creationId xmlns:p14="http://schemas.microsoft.com/office/powerpoint/2010/main" val="4033837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2FBE335-8DB7-2748-8A38-6C302C73D0D4}" type="slidenum">
              <a:rPr lang="tr-TR" smtClean="0"/>
              <a:t>3</a:t>
            </a:fld>
            <a:endParaRPr lang="tr-TR"/>
          </a:p>
        </p:txBody>
      </p:sp>
    </p:spTree>
    <p:extLst>
      <p:ext uri="{BB962C8B-B14F-4D97-AF65-F5344CB8AC3E}">
        <p14:creationId xmlns:p14="http://schemas.microsoft.com/office/powerpoint/2010/main" val="6383705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2FBE335-8DB7-2748-8A38-6C302C73D0D4}" type="slidenum">
              <a:rPr lang="tr-TR" smtClean="0"/>
              <a:t>30</a:t>
            </a:fld>
            <a:endParaRPr lang="tr-TR"/>
          </a:p>
        </p:txBody>
      </p:sp>
    </p:spTree>
    <p:extLst>
      <p:ext uri="{BB962C8B-B14F-4D97-AF65-F5344CB8AC3E}">
        <p14:creationId xmlns:p14="http://schemas.microsoft.com/office/powerpoint/2010/main" val="13760448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22FBE335-8DB7-2748-8A38-6C302C73D0D4}" type="slidenum">
              <a:rPr lang="tr-TR" smtClean="0"/>
              <a:t>31</a:t>
            </a:fld>
            <a:endParaRPr lang="tr-TR"/>
          </a:p>
        </p:txBody>
      </p:sp>
    </p:spTree>
    <p:extLst>
      <p:ext uri="{BB962C8B-B14F-4D97-AF65-F5344CB8AC3E}">
        <p14:creationId xmlns:p14="http://schemas.microsoft.com/office/powerpoint/2010/main" val="1664639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tr-TR" dirty="0"/>
          </a:p>
        </p:txBody>
      </p:sp>
      <p:sp>
        <p:nvSpPr>
          <p:cNvPr id="4" name="Slayt Numarası Yer Tutucusu 3"/>
          <p:cNvSpPr>
            <a:spLocks noGrp="1"/>
          </p:cNvSpPr>
          <p:nvPr>
            <p:ph type="sldNum" sz="quarter" idx="5"/>
          </p:nvPr>
        </p:nvSpPr>
        <p:spPr/>
        <p:txBody>
          <a:bodyPr/>
          <a:lstStyle/>
          <a:p>
            <a:fld id="{22FBE335-8DB7-2748-8A38-6C302C73D0D4}" type="slidenum">
              <a:rPr lang="tr-TR" smtClean="0"/>
              <a:t>32</a:t>
            </a:fld>
            <a:endParaRPr lang="tr-TR"/>
          </a:p>
        </p:txBody>
      </p:sp>
    </p:spTree>
    <p:extLst>
      <p:ext uri="{BB962C8B-B14F-4D97-AF65-F5344CB8AC3E}">
        <p14:creationId xmlns:p14="http://schemas.microsoft.com/office/powerpoint/2010/main" val="29807406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22FBE335-8DB7-2748-8A38-6C302C73D0D4}" type="slidenum">
              <a:rPr lang="tr-TR" smtClean="0"/>
              <a:t>33</a:t>
            </a:fld>
            <a:endParaRPr lang="tr-TR"/>
          </a:p>
        </p:txBody>
      </p:sp>
    </p:spTree>
    <p:extLst>
      <p:ext uri="{BB962C8B-B14F-4D97-AF65-F5344CB8AC3E}">
        <p14:creationId xmlns:p14="http://schemas.microsoft.com/office/powerpoint/2010/main" val="14650183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22FBE335-8DB7-2748-8A38-6C302C73D0D4}" type="slidenum">
              <a:rPr lang="tr-TR" smtClean="0"/>
              <a:t>34</a:t>
            </a:fld>
            <a:endParaRPr lang="tr-TR"/>
          </a:p>
        </p:txBody>
      </p:sp>
    </p:spTree>
    <p:extLst>
      <p:ext uri="{BB962C8B-B14F-4D97-AF65-F5344CB8AC3E}">
        <p14:creationId xmlns:p14="http://schemas.microsoft.com/office/powerpoint/2010/main" val="24901346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22FBE335-8DB7-2748-8A38-6C302C73D0D4}" type="slidenum">
              <a:rPr lang="tr-TR" smtClean="0"/>
              <a:t>35</a:t>
            </a:fld>
            <a:endParaRPr lang="tr-TR"/>
          </a:p>
        </p:txBody>
      </p:sp>
    </p:spTree>
    <p:extLst>
      <p:ext uri="{BB962C8B-B14F-4D97-AF65-F5344CB8AC3E}">
        <p14:creationId xmlns:p14="http://schemas.microsoft.com/office/powerpoint/2010/main" val="15259659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2FBE335-8DB7-2748-8A38-6C302C73D0D4}" type="slidenum">
              <a:rPr lang="tr-TR" smtClean="0"/>
              <a:t>36</a:t>
            </a:fld>
            <a:endParaRPr lang="tr-TR"/>
          </a:p>
        </p:txBody>
      </p:sp>
    </p:spTree>
    <p:extLst>
      <p:ext uri="{BB962C8B-B14F-4D97-AF65-F5344CB8AC3E}">
        <p14:creationId xmlns:p14="http://schemas.microsoft.com/office/powerpoint/2010/main" val="42195599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2FBE335-8DB7-2748-8A38-6C302C73D0D4}" type="slidenum">
              <a:rPr lang="tr-TR" smtClean="0"/>
              <a:t>37</a:t>
            </a:fld>
            <a:endParaRPr lang="tr-TR"/>
          </a:p>
        </p:txBody>
      </p:sp>
    </p:spTree>
    <p:extLst>
      <p:ext uri="{BB962C8B-B14F-4D97-AF65-F5344CB8AC3E}">
        <p14:creationId xmlns:p14="http://schemas.microsoft.com/office/powerpoint/2010/main" val="11021852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2FBE335-8DB7-2748-8A38-6C302C73D0D4}" type="slidenum">
              <a:rPr lang="tr-TR" smtClean="0"/>
              <a:t>38</a:t>
            </a:fld>
            <a:endParaRPr lang="tr-TR"/>
          </a:p>
        </p:txBody>
      </p:sp>
    </p:spTree>
    <p:extLst>
      <p:ext uri="{BB962C8B-B14F-4D97-AF65-F5344CB8AC3E}">
        <p14:creationId xmlns:p14="http://schemas.microsoft.com/office/powerpoint/2010/main" val="9423114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22FBE335-8DB7-2748-8A38-6C302C73D0D4}" type="slidenum">
              <a:rPr lang="tr-TR" smtClean="0"/>
              <a:t>39</a:t>
            </a:fld>
            <a:endParaRPr lang="tr-TR"/>
          </a:p>
        </p:txBody>
      </p:sp>
    </p:spTree>
    <p:extLst>
      <p:ext uri="{BB962C8B-B14F-4D97-AF65-F5344CB8AC3E}">
        <p14:creationId xmlns:p14="http://schemas.microsoft.com/office/powerpoint/2010/main" val="1338588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2FBE335-8DB7-2748-8A38-6C302C73D0D4}" type="slidenum">
              <a:rPr lang="tr-TR" smtClean="0"/>
              <a:t>4</a:t>
            </a:fld>
            <a:endParaRPr lang="tr-TR"/>
          </a:p>
        </p:txBody>
      </p:sp>
    </p:spTree>
    <p:extLst>
      <p:ext uri="{BB962C8B-B14F-4D97-AF65-F5344CB8AC3E}">
        <p14:creationId xmlns:p14="http://schemas.microsoft.com/office/powerpoint/2010/main" val="4101850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22FBE335-8DB7-2748-8A38-6C302C73D0D4}" type="slidenum">
              <a:rPr lang="tr-TR" smtClean="0"/>
              <a:t>40</a:t>
            </a:fld>
            <a:endParaRPr lang="tr-TR"/>
          </a:p>
        </p:txBody>
      </p:sp>
    </p:spTree>
    <p:extLst>
      <p:ext uri="{BB962C8B-B14F-4D97-AF65-F5344CB8AC3E}">
        <p14:creationId xmlns:p14="http://schemas.microsoft.com/office/powerpoint/2010/main" val="9252407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22FBE335-8DB7-2748-8A38-6C302C73D0D4}" type="slidenum">
              <a:rPr lang="tr-TR" smtClean="0"/>
              <a:t>41</a:t>
            </a:fld>
            <a:endParaRPr lang="tr-TR"/>
          </a:p>
        </p:txBody>
      </p:sp>
    </p:spTree>
    <p:extLst>
      <p:ext uri="{BB962C8B-B14F-4D97-AF65-F5344CB8AC3E}">
        <p14:creationId xmlns:p14="http://schemas.microsoft.com/office/powerpoint/2010/main" val="20704295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22FBE335-8DB7-2748-8A38-6C302C73D0D4}" type="slidenum">
              <a:rPr lang="tr-TR" smtClean="0"/>
              <a:t>42</a:t>
            </a:fld>
            <a:endParaRPr lang="tr-TR"/>
          </a:p>
        </p:txBody>
      </p:sp>
    </p:spTree>
    <p:extLst>
      <p:ext uri="{BB962C8B-B14F-4D97-AF65-F5344CB8AC3E}">
        <p14:creationId xmlns:p14="http://schemas.microsoft.com/office/powerpoint/2010/main" val="15356670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22FBE335-8DB7-2748-8A38-6C302C73D0D4}" type="slidenum">
              <a:rPr lang="tr-TR" smtClean="0"/>
              <a:t>43</a:t>
            </a:fld>
            <a:endParaRPr lang="tr-TR"/>
          </a:p>
        </p:txBody>
      </p:sp>
    </p:spTree>
    <p:extLst>
      <p:ext uri="{BB962C8B-B14F-4D97-AF65-F5344CB8AC3E}">
        <p14:creationId xmlns:p14="http://schemas.microsoft.com/office/powerpoint/2010/main" val="15254425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22FBE335-8DB7-2748-8A38-6C302C73D0D4}" type="slidenum">
              <a:rPr lang="tr-TR" smtClean="0"/>
              <a:t>44</a:t>
            </a:fld>
            <a:endParaRPr lang="tr-TR"/>
          </a:p>
        </p:txBody>
      </p:sp>
    </p:spTree>
    <p:extLst>
      <p:ext uri="{BB962C8B-B14F-4D97-AF65-F5344CB8AC3E}">
        <p14:creationId xmlns:p14="http://schemas.microsoft.com/office/powerpoint/2010/main" val="42152838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22FBE335-8DB7-2748-8A38-6C302C73D0D4}" type="slidenum">
              <a:rPr lang="tr-TR" smtClean="0"/>
              <a:t>45</a:t>
            </a:fld>
            <a:endParaRPr lang="tr-TR"/>
          </a:p>
        </p:txBody>
      </p:sp>
    </p:spTree>
    <p:extLst>
      <p:ext uri="{BB962C8B-B14F-4D97-AF65-F5344CB8AC3E}">
        <p14:creationId xmlns:p14="http://schemas.microsoft.com/office/powerpoint/2010/main" val="3909388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22FBE335-8DB7-2748-8A38-6C302C73D0D4}" type="slidenum">
              <a:rPr lang="tr-TR" smtClean="0"/>
              <a:t>46</a:t>
            </a:fld>
            <a:endParaRPr lang="tr-TR"/>
          </a:p>
        </p:txBody>
      </p:sp>
    </p:spTree>
    <p:extLst>
      <p:ext uri="{BB962C8B-B14F-4D97-AF65-F5344CB8AC3E}">
        <p14:creationId xmlns:p14="http://schemas.microsoft.com/office/powerpoint/2010/main" val="29610045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2FBE335-8DB7-2748-8A38-6C302C73D0D4}" type="slidenum">
              <a:rPr lang="tr-TR" smtClean="0"/>
              <a:t>47</a:t>
            </a:fld>
            <a:endParaRPr lang="tr-TR"/>
          </a:p>
        </p:txBody>
      </p:sp>
    </p:spTree>
    <p:extLst>
      <p:ext uri="{BB962C8B-B14F-4D97-AF65-F5344CB8AC3E}">
        <p14:creationId xmlns:p14="http://schemas.microsoft.com/office/powerpoint/2010/main" val="39179600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22FBE335-8DB7-2748-8A38-6C302C73D0D4}" type="slidenum">
              <a:rPr lang="tr-TR" smtClean="0"/>
              <a:t>48</a:t>
            </a:fld>
            <a:endParaRPr lang="tr-TR"/>
          </a:p>
        </p:txBody>
      </p:sp>
    </p:spTree>
    <p:extLst>
      <p:ext uri="{BB962C8B-B14F-4D97-AF65-F5344CB8AC3E}">
        <p14:creationId xmlns:p14="http://schemas.microsoft.com/office/powerpoint/2010/main" val="30163903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22FBE335-8DB7-2748-8A38-6C302C73D0D4}" type="slidenum">
              <a:rPr lang="tr-TR" smtClean="0"/>
              <a:t>49</a:t>
            </a:fld>
            <a:endParaRPr lang="tr-TR"/>
          </a:p>
        </p:txBody>
      </p:sp>
    </p:spTree>
    <p:extLst>
      <p:ext uri="{BB962C8B-B14F-4D97-AF65-F5344CB8AC3E}">
        <p14:creationId xmlns:p14="http://schemas.microsoft.com/office/powerpoint/2010/main" val="1714516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2FBE335-8DB7-2748-8A38-6C302C73D0D4}" type="slidenum">
              <a:rPr lang="tr-TR" smtClean="0"/>
              <a:t>5</a:t>
            </a:fld>
            <a:endParaRPr lang="tr-TR"/>
          </a:p>
        </p:txBody>
      </p:sp>
    </p:spTree>
    <p:extLst>
      <p:ext uri="{BB962C8B-B14F-4D97-AF65-F5344CB8AC3E}">
        <p14:creationId xmlns:p14="http://schemas.microsoft.com/office/powerpoint/2010/main" val="20911082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22FBE335-8DB7-2748-8A38-6C302C73D0D4}" type="slidenum">
              <a:rPr lang="tr-TR" smtClean="0"/>
              <a:t>52</a:t>
            </a:fld>
            <a:endParaRPr lang="tr-TR"/>
          </a:p>
        </p:txBody>
      </p:sp>
    </p:spTree>
    <p:extLst>
      <p:ext uri="{BB962C8B-B14F-4D97-AF65-F5344CB8AC3E}">
        <p14:creationId xmlns:p14="http://schemas.microsoft.com/office/powerpoint/2010/main" val="17569530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22FBE335-8DB7-2748-8A38-6C302C73D0D4}" type="slidenum">
              <a:rPr lang="tr-TR" smtClean="0"/>
              <a:t>53</a:t>
            </a:fld>
            <a:endParaRPr lang="tr-TR"/>
          </a:p>
        </p:txBody>
      </p:sp>
    </p:spTree>
    <p:extLst>
      <p:ext uri="{BB962C8B-B14F-4D97-AF65-F5344CB8AC3E}">
        <p14:creationId xmlns:p14="http://schemas.microsoft.com/office/powerpoint/2010/main" val="9680070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22FBE335-8DB7-2748-8A38-6C302C73D0D4}" type="slidenum">
              <a:rPr lang="tr-TR" smtClean="0"/>
              <a:t>54</a:t>
            </a:fld>
            <a:endParaRPr lang="tr-TR"/>
          </a:p>
        </p:txBody>
      </p:sp>
    </p:spTree>
    <p:extLst>
      <p:ext uri="{BB962C8B-B14F-4D97-AF65-F5344CB8AC3E}">
        <p14:creationId xmlns:p14="http://schemas.microsoft.com/office/powerpoint/2010/main" val="25484790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22FBE335-8DB7-2748-8A38-6C302C73D0D4}" type="slidenum">
              <a:rPr lang="tr-TR" smtClean="0"/>
              <a:t>55</a:t>
            </a:fld>
            <a:endParaRPr lang="tr-TR"/>
          </a:p>
        </p:txBody>
      </p:sp>
    </p:spTree>
    <p:extLst>
      <p:ext uri="{BB962C8B-B14F-4D97-AF65-F5344CB8AC3E}">
        <p14:creationId xmlns:p14="http://schemas.microsoft.com/office/powerpoint/2010/main" val="29917617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22FBE335-8DB7-2748-8A38-6C302C73D0D4}" type="slidenum">
              <a:rPr lang="tr-TR" smtClean="0"/>
              <a:t>56</a:t>
            </a:fld>
            <a:endParaRPr lang="tr-TR"/>
          </a:p>
        </p:txBody>
      </p:sp>
    </p:spTree>
    <p:extLst>
      <p:ext uri="{BB962C8B-B14F-4D97-AF65-F5344CB8AC3E}">
        <p14:creationId xmlns:p14="http://schemas.microsoft.com/office/powerpoint/2010/main" val="17419469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22FBE335-8DB7-2748-8A38-6C302C73D0D4}" type="slidenum">
              <a:rPr lang="tr-TR" smtClean="0"/>
              <a:t>57</a:t>
            </a:fld>
            <a:endParaRPr lang="tr-TR"/>
          </a:p>
        </p:txBody>
      </p:sp>
    </p:spTree>
    <p:extLst>
      <p:ext uri="{BB962C8B-B14F-4D97-AF65-F5344CB8AC3E}">
        <p14:creationId xmlns:p14="http://schemas.microsoft.com/office/powerpoint/2010/main" val="29168541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22FBE335-8DB7-2748-8A38-6C302C73D0D4}" type="slidenum">
              <a:rPr lang="tr-TR" smtClean="0"/>
              <a:t>58</a:t>
            </a:fld>
            <a:endParaRPr lang="tr-TR"/>
          </a:p>
        </p:txBody>
      </p:sp>
    </p:spTree>
    <p:extLst>
      <p:ext uri="{BB962C8B-B14F-4D97-AF65-F5344CB8AC3E}">
        <p14:creationId xmlns:p14="http://schemas.microsoft.com/office/powerpoint/2010/main" val="5061003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22FBE335-8DB7-2748-8A38-6C302C73D0D4}" type="slidenum">
              <a:rPr lang="tr-TR" smtClean="0"/>
              <a:t>59</a:t>
            </a:fld>
            <a:endParaRPr lang="tr-TR"/>
          </a:p>
        </p:txBody>
      </p:sp>
    </p:spTree>
    <p:extLst>
      <p:ext uri="{BB962C8B-B14F-4D97-AF65-F5344CB8AC3E}">
        <p14:creationId xmlns:p14="http://schemas.microsoft.com/office/powerpoint/2010/main" val="1306115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2FBE335-8DB7-2748-8A38-6C302C73D0D4}" type="slidenum">
              <a:rPr lang="tr-TR" smtClean="0"/>
              <a:t>6</a:t>
            </a:fld>
            <a:endParaRPr lang="tr-TR"/>
          </a:p>
        </p:txBody>
      </p:sp>
    </p:spTree>
    <p:extLst>
      <p:ext uri="{BB962C8B-B14F-4D97-AF65-F5344CB8AC3E}">
        <p14:creationId xmlns:p14="http://schemas.microsoft.com/office/powerpoint/2010/main" val="1247449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2FBE335-8DB7-2748-8A38-6C302C73D0D4}" type="slidenum">
              <a:rPr lang="tr-TR" smtClean="0"/>
              <a:t>7</a:t>
            </a:fld>
            <a:endParaRPr lang="tr-TR"/>
          </a:p>
        </p:txBody>
      </p:sp>
    </p:spTree>
    <p:extLst>
      <p:ext uri="{BB962C8B-B14F-4D97-AF65-F5344CB8AC3E}">
        <p14:creationId xmlns:p14="http://schemas.microsoft.com/office/powerpoint/2010/main" val="1465137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2FBE335-8DB7-2748-8A38-6C302C73D0D4}" type="slidenum">
              <a:rPr lang="tr-TR" smtClean="0"/>
              <a:t>8</a:t>
            </a:fld>
            <a:endParaRPr lang="tr-TR"/>
          </a:p>
        </p:txBody>
      </p:sp>
    </p:spTree>
    <p:extLst>
      <p:ext uri="{BB962C8B-B14F-4D97-AF65-F5344CB8AC3E}">
        <p14:creationId xmlns:p14="http://schemas.microsoft.com/office/powerpoint/2010/main" val="315541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2FBE335-8DB7-2748-8A38-6C302C73D0D4}" type="slidenum">
              <a:rPr lang="tr-TR" smtClean="0"/>
              <a:t>9</a:t>
            </a:fld>
            <a:endParaRPr lang="tr-TR"/>
          </a:p>
        </p:txBody>
      </p:sp>
    </p:spTree>
    <p:extLst>
      <p:ext uri="{BB962C8B-B14F-4D97-AF65-F5344CB8AC3E}">
        <p14:creationId xmlns:p14="http://schemas.microsoft.com/office/powerpoint/2010/main" val="13587102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SLIK">
    <p:spTree>
      <p:nvGrpSpPr>
        <p:cNvPr id="1" name=""/>
        <p:cNvGrpSpPr/>
        <p:nvPr/>
      </p:nvGrpSpPr>
      <p:grpSpPr>
        <a:xfrm>
          <a:off x="0" y="0"/>
          <a:ext cx="0" cy="0"/>
          <a:chOff x="0" y="0"/>
          <a:chExt cx="0" cy="0"/>
        </a:xfrm>
      </p:grpSpPr>
      <p:sp>
        <p:nvSpPr>
          <p:cNvPr id="2" name="1 Başlık"/>
          <p:cNvSpPr>
            <a:spLocks noGrp="1"/>
          </p:cNvSpPr>
          <p:nvPr>
            <p:ph type="ctrTitle"/>
          </p:nvPr>
        </p:nvSpPr>
        <p:spPr>
          <a:xfrm>
            <a:off x="3203848" y="2209428"/>
            <a:ext cx="5398368" cy="1225021"/>
          </a:xfrm>
        </p:spPr>
        <p:txBody>
          <a:bodyPr/>
          <a:lstStyle>
            <a:lvl1pPr algn="r">
              <a:defRPr b="1">
                <a:solidFill>
                  <a:schemeClr val="accent6"/>
                </a:solidFill>
              </a:defRPr>
            </a:lvl1pPr>
          </a:lstStyle>
          <a:p>
            <a:r>
              <a:rPr lang="tr-TR"/>
              <a:t>Asıl başlık stili için tıklatın</a:t>
            </a:r>
          </a:p>
        </p:txBody>
      </p:sp>
      <p:sp>
        <p:nvSpPr>
          <p:cNvPr id="3" name="2 Alt Başlık"/>
          <p:cNvSpPr>
            <a:spLocks noGrp="1"/>
          </p:cNvSpPr>
          <p:nvPr>
            <p:ph type="subTitle" idx="1"/>
          </p:nvPr>
        </p:nvSpPr>
        <p:spPr>
          <a:xfrm>
            <a:off x="3203848" y="3989288"/>
            <a:ext cx="5398368" cy="1460500"/>
          </a:xfrm>
        </p:spPr>
        <p:txBody>
          <a:bodyPr/>
          <a:lstStyle>
            <a:lvl1pPr marL="0" indent="0" algn="r">
              <a:buNone/>
              <a:defRPr/>
            </a:lvl1pPr>
            <a:lvl2pPr marL="380985" indent="0" algn="ctr">
              <a:buNone/>
              <a:defRPr/>
            </a:lvl2pPr>
            <a:lvl3pPr marL="761970" indent="0" algn="ctr">
              <a:buNone/>
              <a:defRPr/>
            </a:lvl3pPr>
            <a:lvl4pPr marL="1142954" indent="0" algn="ctr">
              <a:buNone/>
              <a:defRPr/>
            </a:lvl4pPr>
            <a:lvl5pPr marL="1523939" indent="0" algn="ctr">
              <a:buNone/>
              <a:defRPr/>
            </a:lvl5pPr>
            <a:lvl6pPr marL="1904924" indent="0" algn="ctr">
              <a:buNone/>
              <a:defRPr/>
            </a:lvl6pPr>
            <a:lvl7pPr marL="2285909" indent="0" algn="ctr">
              <a:buNone/>
              <a:defRPr/>
            </a:lvl7pPr>
            <a:lvl8pPr marL="2666893" indent="0" algn="ctr">
              <a:buNone/>
              <a:defRPr/>
            </a:lvl8pPr>
            <a:lvl9pPr marL="3047878" indent="0" algn="ctr">
              <a:buNone/>
              <a:defRPr/>
            </a:lvl9pPr>
          </a:lstStyle>
          <a:p>
            <a:r>
              <a:rPr lang="tr-TR"/>
              <a:t>Asıl alt başlık stilini düzenlemek için tıklatın</a:t>
            </a:r>
          </a:p>
        </p:txBody>
      </p:sp>
      <p:pic>
        <p:nvPicPr>
          <p:cNvPr id="5" name="Picture 9">
            <a:extLst>
              <a:ext uri="{FF2B5EF4-FFF2-40B4-BE49-F238E27FC236}">
                <a16:creationId xmlns:a16="http://schemas.microsoft.com/office/drawing/2014/main" id="{515564D4-8F55-0C41-B386-99E77ED34028}"/>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898" r="62857"/>
          <a:stretch/>
        </p:blipFill>
        <p:spPr bwMode="auto">
          <a:xfrm>
            <a:off x="-36512" y="0"/>
            <a:ext cx="2817449"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3076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ORMAL">
    <p:spTree>
      <p:nvGrpSpPr>
        <p:cNvPr id="1" name=""/>
        <p:cNvGrpSpPr/>
        <p:nvPr/>
      </p:nvGrpSpPr>
      <p:grpSpPr>
        <a:xfrm>
          <a:off x="0" y="0"/>
          <a:ext cx="0" cy="0"/>
          <a:chOff x="0" y="0"/>
          <a:chExt cx="0" cy="0"/>
        </a:xfrm>
      </p:grpSpPr>
      <p:grpSp>
        <p:nvGrpSpPr>
          <p:cNvPr id="9" name="Grup 8">
            <a:extLst>
              <a:ext uri="{FF2B5EF4-FFF2-40B4-BE49-F238E27FC236}">
                <a16:creationId xmlns:a16="http://schemas.microsoft.com/office/drawing/2014/main" id="{A9891A0A-ED75-7946-8494-71A7203449E7}"/>
              </a:ext>
            </a:extLst>
          </p:cNvPr>
          <p:cNvGrpSpPr/>
          <p:nvPr userDrawn="1"/>
        </p:nvGrpSpPr>
        <p:grpSpPr>
          <a:xfrm>
            <a:off x="-10344" y="4729708"/>
            <a:ext cx="9118848" cy="969962"/>
            <a:chOff x="35496" y="4729708"/>
            <a:chExt cx="9118848" cy="969962"/>
          </a:xfrm>
        </p:grpSpPr>
        <p:pic>
          <p:nvPicPr>
            <p:cNvPr id="7" name="Picture 4" descr="sunu">
              <a:extLst>
                <a:ext uri="{FF2B5EF4-FFF2-40B4-BE49-F238E27FC236}">
                  <a16:creationId xmlns:a16="http://schemas.microsoft.com/office/drawing/2014/main" id="{35378863-6900-2445-9F28-506C22E0DCB6}"/>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5000"/>
            <a:stretch/>
          </p:blipFill>
          <p:spPr bwMode="auto">
            <a:xfrm>
              <a:off x="467544" y="4729708"/>
              <a:ext cx="8686800"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196A3ED0-8BC1-1642-8DA4-51978C709385}"/>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89067"/>
            <a:stretch/>
          </p:blipFill>
          <p:spPr bwMode="auto">
            <a:xfrm>
              <a:off x="35496" y="4729708"/>
              <a:ext cx="999728"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1 Başlık"/>
          <p:cNvSpPr>
            <a:spLocks noGrp="1"/>
          </p:cNvSpPr>
          <p:nvPr>
            <p:ph type="title"/>
          </p:nvPr>
        </p:nvSpPr>
        <p:spPr/>
        <p:txBody>
          <a:bodyPr/>
          <a:lstStyle>
            <a:lvl1pPr>
              <a:defRPr sz="3200" b="1">
                <a:solidFill>
                  <a:schemeClr val="accent6"/>
                </a:solidFill>
                <a:latin typeface="Arial" panose="020B0604020202020204" pitchFamily="34" charset="0"/>
                <a:cs typeface="Arial" panose="020B0604020202020204" pitchFamily="34" charset="0"/>
              </a:defRPr>
            </a:lvl1pPr>
          </a:lstStyle>
          <a:p>
            <a:r>
              <a:rPr lang="tr-TR"/>
              <a:t>Asıl başlık stili için tıklatın</a:t>
            </a:r>
          </a:p>
        </p:txBody>
      </p:sp>
      <p:sp>
        <p:nvSpPr>
          <p:cNvPr id="3" name="2 İçerik Yer Tutucusu"/>
          <p:cNvSpPr>
            <a:spLocks noGrp="1"/>
          </p:cNvSpPr>
          <p:nvPr>
            <p:ph idx="1" hasCustomPrompt="1"/>
          </p:nvPr>
        </p:nvSpPr>
        <p:spPr/>
        <p:txBody>
          <a:bodyPr/>
          <a:lstStyle>
            <a:lvl1pPr>
              <a:lnSpc>
                <a:spcPct val="120000"/>
              </a:lnSpc>
              <a:spcBef>
                <a:spcPts val="400"/>
              </a:spcBef>
              <a:spcAft>
                <a:spcPts val="200"/>
              </a:spcAft>
              <a:buClr>
                <a:schemeClr val="accent6"/>
              </a:buClr>
              <a:defRPr sz="2800"/>
            </a:lvl1pPr>
            <a:lvl2pPr>
              <a:buClr>
                <a:schemeClr val="accent6"/>
              </a:buClr>
              <a:defRPr sz="2400">
                <a:solidFill>
                  <a:srgbClr val="C00000"/>
                </a:solidFill>
              </a:defRPr>
            </a:lvl2pPr>
            <a:lvl3pPr>
              <a:buClr>
                <a:schemeClr val="accent6"/>
              </a:buClr>
              <a:defRPr>
                <a:solidFill>
                  <a:schemeClr val="accent2"/>
                </a:solidFill>
              </a:defRPr>
            </a:lvl3pPr>
            <a:lvl4pPr>
              <a:buClr>
                <a:schemeClr val="accent6"/>
              </a:buClr>
              <a:defRPr/>
            </a:lvl4pPr>
            <a:lvl5pPr>
              <a:buClr>
                <a:schemeClr val="accent6"/>
              </a:buClr>
              <a:defRPr/>
            </a:lvl5pPr>
          </a:lstStyle>
          <a:p>
            <a:pPr lvl="0"/>
            <a:r>
              <a:rPr lang="tr-TR" dirty="0"/>
              <a:t>Asıl metin stillerini düzenlemek için tıklatın</a:t>
            </a:r>
          </a:p>
          <a:p>
            <a:pPr lvl="1"/>
            <a:r>
              <a:rPr lang="tr-TR" dirty="0"/>
              <a:t>İkinci düzey</a:t>
            </a:r>
          </a:p>
          <a:p>
            <a:pPr lvl="2"/>
            <a:r>
              <a:rPr lang="tr-TR" dirty="0"/>
              <a:t>Üçüncü düzey</a:t>
            </a:r>
          </a:p>
        </p:txBody>
      </p:sp>
      <p:sp>
        <p:nvSpPr>
          <p:cNvPr id="5" name="Rectangle 5">
            <a:extLst>
              <a:ext uri="{FF2B5EF4-FFF2-40B4-BE49-F238E27FC236}">
                <a16:creationId xmlns:a16="http://schemas.microsoft.com/office/drawing/2014/main" id="{55F09EE6-FD0A-B042-ACEB-714619A63F52}"/>
              </a:ext>
            </a:extLst>
          </p:cNvPr>
          <p:cNvSpPr>
            <a:spLocks noGrp="1" noChangeArrowheads="1"/>
          </p:cNvSpPr>
          <p:nvPr>
            <p:ph type="ftr" sz="quarter" idx="11"/>
          </p:nvPr>
        </p:nvSpPr>
        <p:spPr>
          <a:xfrm>
            <a:off x="1115616" y="5268937"/>
            <a:ext cx="6336704" cy="396875"/>
          </a:xfrm>
          <a:ln/>
        </p:spPr>
        <p:txBody>
          <a:bodyPr anchor="ctr"/>
          <a:lstStyle>
            <a:lvl1pPr algn="l">
              <a:defRPr sz="1000" b="1">
                <a:solidFill>
                  <a:schemeClr val="bg1"/>
                </a:solidFill>
                <a:latin typeface="Arial" panose="020B0604020202020204" pitchFamily="34" charset="0"/>
                <a:cs typeface="Arial" panose="020B0604020202020204" pitchFamily="34" charset="0"/>
              </a:defRPr>
            </a:lvl1pPr>
          </a:lstStyle>
          <a:p>
            <a:pPr>
              <a:defRPr/>
            </a:pPr>
            <a:r>
              <a:rPr lang="tr-TR"/>
              <a:t>OMÜ Akreditasyon Süreçleri - 2022</a:t>
            </a:r>
            <a:endParaRPr lang="tr-TR" dirty="0"/>
          </a:p>
        </p:txBody>
      </p:sp>
      <p:sp>
        <p:nvSpPr>
          <p:cNvPr id="6" name="Rectangle 6">
            <a:extLst>
              <a:ext uri="{FF2B5EF4-FFF2-40B4-BE49-F238E27FC236}">
                <a16:creationId xmlns:a16="http://schemas.microsoft.com/office/drawing/2014/main" id="{686FBDE4-A144-DE43-B05F-90C64D8D740D}"/>
              </a:ext>
            </a:extLst>
          </p:cNvPr>
          <p:cNvSpPr>
            <a:spLocks noGrp="1" noChangeArrowheads="1"/>
          </p:cNvSpPr>
          <p:nvPr>
            <p:ph type="sldNum" sz="quarter" idx="12"/>
          </p:nvPr>
        </p:nvSpPr>
        <p:spPr>
          <a:xfrm>
            <a:off x="251520" y="5268937"/>
            <a:ext cx="720080" cy="396875"/>
          </a:xfrm>
          <a:ln/>
        </p:spPr>
        <p:txBody>
          <a:bodyPr anchor="ctr"/>
          <a:lstStyle>
            <a:lvl1pPr algn="r">
              <a:defRPr sz="1000" b="1">
                <a:solidFill>
                  <a:schemeClr val="bg1"/>
                </a:solidFill>
                <a:latin typeface="Arial" panose="020B0604020202020204" pitchFamily="34" charset="0"/>
                <a:cs typeface="Arial" panose="020B0604020202020204" pitchFamily="34" charset="0"/>
              </a:defRPr>
            </a:lvl1pPr>
          </a:lstStyle>
          <a:p>
            <a:fld id="{31D95ABB-A2C2-FF41-BD17-A29694185579}" type="slidenum">
              <a:rPr lang="tr-TR" altLang="tr-TR" smtClean="0"/>
              <a:pPr/>
              <a:t>‹#›</a:t>
            </a:fld>
            <a:endParaRPr lang="tr-TR" altLang="tr-TR" dirty="0"/>
          </a:p>
        </p:txBody>
      </p:sp>
    </p:spTree>
    <p:extLst>
      <p:ext uri="{BB962C8B-B14F-4D97-AF65-F5344CB8AC3E}">
        <p14:creationId xmlns:p14="http://schemas.microsoft.com/office/powerpoint/2010/main" val="2302673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KILI">
    <p:spTree>
      <p:nvGrpSpPr>
        <p:cNvPr id="1" name=""/>
        <p:cNvGrpSpPr/>
        <p:nvPr/>
      </p:nvGrpSpPr>
      <p:grpSpPr>
        <a:xfrm>
          <a:off x="0" y="0"/>
          <a:ext cx="0" cy="0"/>
          <a:chOff x="0" y="0"/>
          <a:chExt cx="0" cy="0"/>
        </a:xfrm>
      </p:grpSpPr>
      <p:grpSp>
        <p:nvGrpSpPr>
          <p:cNvPr id="9" name="Grup 8">
            <a:extLst>
              <a:ext uri="{FF2B5EF4-FFF2-40B4-BE49-F238E27FC236}">
                <a16:creationId xmlns:a16="http://schemas.microsoft.com/office/drawing/2014/main" id="{A9891A0A-ED75-7946-8494-71A7203449E7}"/>
              </a:ext>
            </a:extLst>
          </p:cNvPr>
          <p:cNvGrpSpPr/>
          <p:nvPr userDrawn="1"/>
        </p:nvGrpSpPr>
        <p:grpSpPr>
          <a:xfrm>
            <a:off x="-10344" y="4729708"/>
            <a:ext cx="9118848" cy="969962"/>
            <a:chOff x="35496" y="4729708"/>
            <a:chExt cx="9118848" cy="969962"/>
          </a:xfrm>
        </p:grpSpPr>
        <p:pic>
          <p:nvPicPr>
            <p:cNvPr id="7" name="Picture 4" descr="sunu">
              <a:extLst>
                <a:ext uri="{FF2B5EF4-FFF2-40B4-BE49-F238E27FC236}">
                  <a16:creationId xmlns:a16="http://schemas.microsoft.com/office/drawing/2014/main" id="{35378863-6900-2445-9F28-506C22E0DCB6}"/>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5000"/>
            <a:stretch/>
          </p:blipFill>
          <p:spPr bwMode="auto">
            <a:xfrm>
              <a:off x="467544" y="4729708"/>
              <a:ext cx="8686800"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196A3ED0-8BC1-1642-8DA4-51978C709385}"/>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89067"/>
            <a:stretch/>
          </p:blipFill>
          <p:spPr bwMode="auto">
            <a:xfrm>
              <a:off x="35496" y="4729708"/>
              <a:ext cx="999728"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1 Başlık"/>
          <p:cNvSpPr>
            <a:spLocks noGrp="1"/>
          </p:cNvSpPr>
          <p:nvPr>
            <p:ph type="title"/>
          </p:nvPr>
        </p:nvSpPr>
        <p:spPr/>
        <p:txBody>
          <a:bodyPr/>
          <a:lstStyle>
            <a:lvl1pPr>
              <a:defRPr sz="3200" b="1">
                <a:solidFill>
                  <a:schemeClr val="accent6"/>
                </a:solidFill>
                <a:latin typeface="Arial" panose="020B0604020202020204" pitchFamily="34" charset="0"/>
                <a:cs typeface="Arial" panose="020B0604020202020204" pitchFamily="34" charset="0"/>
              </a:defRPr>
            </a:lvl1pPr>
          </a:lstStyle>
          <a:p>
            <a:r>
              <a:rPr lang="tr-TR"/>
              <a:t>Asıl başlık stili için tıklatın</a:t>
            </a:r>
          </a:p>
        </p:txBody>
      </p:sp>
      <p:sp>
        <p:nvSpPr>
          <p:cNvPr id="3" name="2 İçerik Yer Tutucusu"/>
          <p:cNvSpPr>
            <a:spLocks noGrp="1"/>
          </p:cNvSpPr>
          <p:nvPr>
            <p:ph idx="1" hasCustomPrompt="1"/>
          </p:nvPr>
        </p:nvSpPr>
        <p:spPr>
          <a:xfrm>
            <a:off x="457200" y="1333500"/>
            <a:ext cx="3970784" cy="3771636"/>
          </a:xfrm>
        </p:spPr>
        <p:txBody>
          <a:bodyPr/>
          <a:lstStyle>
            <a:lvl1pPr>
              <a:lnSpc>
                <a:spcPct val="120000"/>
              </a:lnSpc>
              <a:spcBef>
                <a:spcPts val="400"/>
              </a:spcBef>
              <a:spcAft>
                <a:spcPts val="200"/>
              </a:spcAft>
              <a:buClr>
                <a:schemeClr val="accent6"/>
              </a:buClr>
              <a:defRPr sz="2400"/>
            </a:lvl1pPr>
            <a:lvl2pPr>
              <a:buClr>
                <a:schemeClr val="accent6"/>
              </a:buClr>
              <a:defRPr sz="2000">
                <a:solidFill>
                  <a:srgbClr val="C00000"/>
                </a:solidFill>
              </a:defRPr>
            </a:lvl2pPr>
            <a:lvl3pPr>
              <a:buClr>
                <a:schemeClr val="accent6"/>
              </a:buClr>
              <a:defRPr sz="1800">
                <a:solidFill>
                  <a:schemeClr val="accent2"/>
                </a:solidFill>
              </a:defRPr>
            </a:lvl3pPr>
            <a:lvl4pPr>
              <a:buClr>
                <a:schemeClr val="accent6"/>
              </a:buClr>
              <a:defRPr/>
            </a:lvl4pPr>
            <a:lvl5pPr>
              <a:buClr>
                <a:schemeClr val="accent6"/>
              </a:buClr>
              <a:defRPr/>
            </a:lvl5pPr>
          </a:lstStyle>
          <a:p>
            <a:pPr lvl="0"/>
            <a:r>
              <a:rPr lang="tr-TR" dirty="0"/>
              <a:t>Asıl metin stillerini düzenlemek için tıklatın</a:t>
            </a:r>
          </a:p>
          <a:p>
            <a:pPr lvl="1"/>
            <a:r>
              <a:rPr lang="tr-TR" dirty="0"/>
              <a:t>İkinci düzey</a:t>
            </a:r>
          </a:p>
          <a:p>
            <a:pPr lvl="2"/>
            <a:r>
              <a:rPr lang="tr-TR" dirty="0"/>
              <a:t>Üçüncü düzey</a:t>
            </a:r>
          </a:p>
        </p:txBody>
      </p:sp>
      <p:sp>
        <p:nvSpPr>
          <p:cNvPr id="5" name="Rectangle 5">
            <a:extLst>
              <a:ext uri="{FF2B5EF4-FFF2-40B4-BE49-F238E27FC236}">
                <a16:creationId xmlns:a16="http://schemas.microsoft.com/office/drawing/2014/main" id="{55F09EE6-FD0A-B042-ACEB-714619A63F52}"/>
              </a:ext>
            </a:extLst>
          </p:cNvPr>
          <p:cNvSpPr>
            <a:spLocks noGrp="1" noChangeArrowheads="1"/>
          </p:cNvSpPr>
          <p:nvPr>
            <p:ph type="ftr" sz="quarter" idx="11"/>
          </p:nvPr>
        </p:nvSpPr>
        <p:spPr>
          <a:xfrm>
            <a:off x="1115616" y="5268937"/>
            <a:ext cx="6336704" cy="396875"/>
          </a:xfrm>
          <a:ln/>
        </p:spPr>
        <p:txBody>
          <a:bodyPr anchor="ctr"/>
          <a:lstStyle>
            <a:lvl1pPr algn="l">
              <a:defRPr sz="1000" b="1">
                <a:solidFill>
                  <a:schemeClr val="bg1"/>
                </a:solidFill>
                <a:latin typeface="Arial" panose="020B0604020202020204" pitchFamily="34" charset="0"/>
                <a:cs typeface="Arial" panose="020B0604020202020204" pitchFamily="34" charset="0"/>
              </a:defRPr>
            </a:lvl1pPr>
          </a:lstStyle>
          <a:p>
            <a:pPr>
              <a:defRPr/>
            </a:pPr>
            <a:r>
              <a:rPr lang="tr-TR"/>
              <a:t>OMÜ Akreditasyon Süreçleri - 2022</a:t>
            </a:r>
            <a:endParaRPr lang="tr-TR" dirty="0"/>
          </a:p>
        </p:txBody>
      </p:sp>
      <p:sp>
        <p:nvSpPr>
          <p:cNvPr id="6" name="Rectangle 6">
            <a:extLst>
              <a:ext uri="{FF2B5EF4-FFF2-40B4-BE49-F238E27FC236}">
                <a16:creationId xmlns:a16="http://schemas.microsoft.com/office/drawing/2014/main" id="{686FBDE4-A144-DE43-B05F-90C64D8D740D}"/>
              </a:ext>
            </a:extLst>
          </p:cNvPr>
          <p:cNvSpPr>
            <a:spLocks noGrp="1" noChangeArrowheads="1"/>
          </p:cNvSpPr>
          <p:nvPr>
            <p:ph type="sldNum" sz="quarter" idx="12"/>
          </p:nvPr>
        </p:nvSpPr>
        <p:spPr>
          <a:xfrm>
            <a:off x="251520" y="5268937"/>
            <a:ext cx="720080" cy="396875"/>
          </a:xfrm>
          <a:ln/>
        </p:spPr>
        <p:txBody>
          <a:bodyPr anchor="ctr"/>
          <a:lstStyle>
            <a:lvl1pPr algn="r">
              <a:defRPr sz="1000" b="1">
                <a:solidFill>
                  <a:schemeClr val="bg1"/>
                </a:solidFill>
                <a:latin typeface="Arial" panose="020B0604020202020204" pitchFamily="34" charset="0"/>
                <a:cs typeface="Arial" panose="020B0604020202020204" pitchFamily="34" charset="0"/>
              </a:defRPr>
            </a:lvl1pPr>
          </a:lstStyle>
          <a:p>
            <a:fld id="{31D95ABB-A2C2-FF41-BD17-A29694185579}" type="slidenum">
              <a:rPr lang="tr-TR" altLang="tr-TR" smtClean="0"/>
              <a:pPr/>
              <a:t>‹#›</a:t>
            </a:fld>
            <a:endParaRPr lang="tr-TR" altLang="tr-TR" dirty="0"/>
          </a:p>
        </p:txBody>
      </p:sp>
      <p:sp>
        <p:nvSpPr>
          <p:cNvPr id="10" name="2 İçerik Yer Tutucusu">
            <a:extLst>
              <a:ext uri="{FF2B5EF4-FFF2-40B4-BE49-F238E27FC236}">
                <a16:creationId xmlns:a16="http://schemas.microsoft.com/office/drawing/2014/main" id="{575931E2-CEA4-3743-8B48-50B6567BF913}"/>
              </a:ext>
            </a:extLst>
          </p:cNvPr>
          <p:cNvSpPr>
            <a:spLocks noGrp="1"/>
          </p:cNvSpPr>
          <p:nvPr>
            <p:ph idx="13" hasCustomPrompt="1"/>
          </p:nvPr>
        </p:nvSpPr>
        <p:spPr>
          <a:xfrm>
            <a:off x="4705672" y="1318112"/>
            <a:ext cx="3970784" cy="3771636"/>
          </a:xfrm>
        </p:spPr>
        <p:txBody>
          <a:bodyPr/>
          <a:lstStyle>
            <a:lvl1pPr>
              <a:lnSpc>
                <a:spcPct val="120000"/>
              </a:lnSpc>
              <a:spcBef>
                <a:spcPts val="400"/>
              </a:spcBef>
              <a:spcAft>
                <a:spcPts val="200"/>
              </a:spcAft>
              <a:buClr>
                <a:schemeClr val="accent6"/>
              </a:buClr>
              <a:defRPr sz="2400"/>
            </a:lvl1pPr>
            <a:lvl2pPr>
              <a:buClr>
                <a:schemeClr val="accent6"/>
              </a:buClr>
              <a:defRPr sz="2000">
                <a:solidFill>
                  <a:srgbClr val="C00000"/>
                </a:solidFill>
              </a:defRPr>
            </a:lvl2pPr>
            <a:lvl3pPr>
              <a:buClr>
                <a:schemeClr val="accent6"/>
              </a:buClr>
              <a:defRPr sz="1800">
                <a:solidFill>
                  <a:schemeClr val="accent2"/>
                </a:solidFill>
              </a:defRPr>
            </a:lvl3pPr>
            <a:lvl4pPr>
              <a:buClr>
                <a:schemeClr val="accent6"/>
              </a:buClr>
              <a:defRPr/>
            </a:lvl4pPr>
            <a:lvl5pPr>
              <a:buClr>
                <a:schemeClr val="accent6"/>
              </a:buClr>
              <a:defRPr/>
            </a:lvl5pPr>
          </a:lstStyle>
          <a:p>
            <a:pPr lvl="0"/>
            <a:r>
              <a:rPr lang="tr-TR" dirty="0"/>
              <a:t>Asıl metin stillerini düzenlemek için tıklatın</a:t>
            </a:r>
          </a:p>
          <a:p>
            <a:pPr lvl="1"/>
            <a:r>
              <a:rPr lang="tr-TR" dirty="0"/>
              <a:t>İkinci düzey</a:t>
            </a:r>
          </a:p>
          <a:p>
            <a:pPr lvl="2"/>
            <a:r>
              <a:rPr lang="tr-TR" dirty="0"/>
              <a:t>Üçüncü düzey</a:t>
            </a:r>
          </a:p>
        </p:txBody>
      </p:sp>
    </p:spTree>
    <p:extLst>
      <p:ext uri="{BB962C8B-B14F-4D97-AF65-F5344CB8AC3E}">
        <p14:creationId xmlns:p14="http://schemas.microsoft.com/office/powerpoint/2010/main" val="1056752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OS">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501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628650" y="1521354"/>
            <a:ext cx="3886200" cy="362611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29150" y="1521354"/>
            <a:ext cx="3886200" cy="362611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endParaRPr lang="tr-TR"/>
          </a:p>
        </p:txBody>
      </p:sp>
      <p:sp>
        <p:nvSpPr>
          <p:cNvPr id="6" name="Altbilgi Yer Tutucusu 5"/>
          <p:cNvSpPr>
            <a:spLocks noGrp="1"/>
          </p:cNvSpPr>
          <p:nvPr>
            <p:ph type="ftr" sz="quarter" idx="11"/>
          </p:nvPr>
        </p:nvSpPr>
        <p:spPr/>
        <p:txBody>
          <a:bodyPr/>
          <a:lstStyle/>
          <a:p>
            <a:r>
              <a:rPr lang="tr-TR"/>
              <a:t>OMÜ Akreditasyon Süreçleri - 2022</a:t>
            </a:r>
          </a:p>
        </p:txBody>
      </p:sp>
      <p:sp>
        <p:nvSpPr>
          <p:cNvPr id="7" name="Slayt Numarası Yer Tutucusu 6"/>
          <p:cNvSpPr>
            <a:spLocks noGrp="1"/>
          </p:cNvSpPr>
          <p:nvPr>
            <p:ph type="sldNum" sz="quarter" idx="12"/>
          </p:nvPr>
        </p:nvSpPr>
        <p:spPr/>
        <p:txBody>
          <a:bodyPr/>
          <a:lstStyle/>
          <a:p>
            <a:fld id="{1D11D0B9-31B4-4CB9-AA5C-8696A991FC11}" type="slidenum">
              <a:rPr lang="tr-TR" smtClean="0"/>
              <a:t>‹#›</a:t>
            </a:fld>
            <a:endParaRPr lang="tr-TR"/>
          </a:p>
        </p:txBody>
      </p:sp>
    </p:spTree>
    <p:extLst>
      <p:ext uri="{BB962C8B-B14F-4D97-AF65-F5344CB8AC3E}">
        <p14:creationId xmlns:p14="http://schemas.microsoft.com/office/powerpoint/2010/main" val="21687308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05F5A53-02FD-9542-8407-13125B52B3DB}"/>
              </a:ext>
            </a:extLst>
          </p:cNvPr>
          <p:cNvSpPr>
            <a:spLocks noGrp="1" noChangeArrowheads="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altLang="tr-TR"/>
              <a:t>Asıl başlık stili için tıklatın</a:t>
            </a:r>
          </a:p>
        </p:txBody>
      </p:sp>
      <p:sp>
        <p:nvSpPr>
          <p:cNvPr id="1027" name="Rectangle 3">
            <a:extLst>
              <a:ext uri="{FF2B5EF4-FFF2-40B4-BE49-F238E27FC236}">
                <a16:creationId xmlns:a16="http://schemas.microsoft.com/office/drawing/2014/main" id="{3E02A415-4F42-0A43-B97F-0C5182B4E055}"/>
              </a:ext>
            </a:extLst>
          </p:cNvPr>
          <p:cNvSpPr>
            <a:spLocks noGrp="1" noChangeArrowheads="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tr-TR"/>
              <a:t>Asıl metin stillerini düzenlemek için tıklatın</a:t>
            </a:r>
          </a:p>
          <a:p>
            <a:pPr lvl="1"/>
            <a:r>
              <a:rPr lang="tr-TR" altLang="tr-TR"/>
              <a:t>İkinci düzey</a:t>
            </a:r>
          </a:p>
          <a:p>
            <a:pPr lvl="2"/>
            <a:r>
              <a:rPr lang="tr-TR" altLang="tr-TR"/>
              <a:t>Üçüncü düzey</a:t>
            </a:r>
          </a:p>
          <a:p>
            <a:pPr lvl="3"/>
            <a:r>
              <a:rPr lang="tr-TR" altLang="tr-TR"/>
              <a:t>Dördüncü düzey</a:t>
            </a:r>
          </a:p>
          <a:p>
            <a:pPr lvl="4"/>
            <a:r>
              <a:rPr lang="tr-TR" altLang="tr-TR"/>
              <a:t>Beşinci düzey</a:t>
            </a:r>
          </a:p>
        </p:txBody>
      </p:sp>
      <p:sp>
        <p:nvSpPr>
          <p:cNvPr id="1028" name="Rectangle 4">
            <a:extLst>
              <a:ext uri="{FF2B5EF4-FFF2-40B4-BE49-F238E27FC236}">
                <a16:creationId xmlns:a16="http://schemas.microsoft.com/office/drawing/2014/main" id="{0AD0A026-ADBD-BB43-9800-87A605A8AE94}"/>
              </a:ext>
            </a:extLst>
          </p:cNvPr>
          <p:cNvSpPr>
            <a:spLocks noGrp="1" noChangeArrowheads="1"/>
          </p:cNvSpPr>
          <p:nvPr>
            <p:ph type="dt" sz="half" idx="2"/>
          </p:nvPr>
        </p:nvSpPr>
        <p:spPr bwMode="auto">
          <a:xfrm>
            <a:off x="457200" y="5204354"/>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167">
                <a:latin typeface="Arial" charset="0"/>
              </a:defRPr>
            </a:lvl1pPr>
          </a:lstStyle>
          <a:p>
            <a:pPr>
              <a:defRPr/>
            </a:pPr>
            <a:endParaRPr lang="tr-TR"/>
          </a:p>
        </p:txBody>
      </p:sp>
      <p:sp>
        <p:nvSpPr>
          <p:cNvPr id="1029" name="Rectangle 5">
            <a:extLst>
              <a:ext uri="{FF2B5EF4-FFF2-40B4-BE49-F238E27FC236}">
                <a16:creationId xmlns:a16="http://schemas.microsoft.com/office/drawing/2014/main" id="{E16B5163-4474-B243-BF4A-00873B02E6D3}"/>
              </a:ext>
            </a:extLst>
          </p:cNvPr>
          <p:cNvSpPr>
            <a:spLocks noGrp="1" noChangeArrowheads="1"/>
          </p:cNvSpPr>
          <p:nvPr>
            <p:ph type="ftr" sz="quarter" idx="3"/>
          </p:nvPr>
        </p:nvSpPr>
        <p:spPr bwMode="auto">
          <a:xfrm>
            <a:off x="3124200" y="5204354"/>
            <a:ext cx="2895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167">
                <a:latin typeface="Arial" charset="0"/>
              </a:defRPr>
            </a:lvl1pPr>
          </a:lstStyle>
          <a:p>
            <a:pPr>
              <a:defRPr/>
            </a:pPr>
            <a:r>
              <a:rPr lang="tr-TR"/>
              <a:t>OMÜ Akreditasyon Süreçleri - 2022</a:t>
            </a:r>
          </a:p>
        </p:txBody>
      </p:sp>
      <p:sp>
        <p:nvSpPr>
          <p:cNvPr id="1030" name="Rectangle 6">
            <a:extLst>
              <a:ext uri="{FF2B5EF4-FFF2-40B4-BE49-F238E27FC236}">
                <a16:creationId xmlns:a16="http://schemas.microsoft.com/office/drawing/2014/main" id="{8DCF8167-9FEF-E84B-90FC-4EC01D6F7A0C}"/>
              </a:ext>
            </a:extLst>
          </p:cNvPr>
          <p:cNvSpPr>
            <a:spLocks noGrp="1" noChangeArrowheads="1"/>
          </p:cNvSpPr>
          <p:nvPr>
            <p:ph type="sldNum" sz="quarter" idx="4"/>
          </p:nvPr>
        </p:nvSpPr>
        <p:spPr bwMode="auto">
          <a:xfrm>
            <a:off x="6553200" y="5204354"/>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67"/>
            </a:lvl1pPr>
          </a:lstStyle>
          <a:p>
            <a:fld id="{B7DBF073-386F-ED44-8A25-744523D78A12}" type="slidenum">
              <a:rPr lang="tr-TR" altLang="tr-TR"/>
              <a:pPr/>
              <a:t>‹#›</a:t>
            </a:fld>
            <a:endParaRPr lang="tr-TR" alt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5" r:id="rId4"/>
    <p:sldLayoutId id="2147483657" r:id="rId5"/>
  </p:sldLayoutIdLst>
  <p:hf hdr="0" dt="0"/>
  <p:txStyles>
    <p:titleStyle>
      <a:lvl1pPr algn="ctr" rtl="0" eaLnBrk="0" fontAlgn="base" hangingPunct="0">
        <a:spcBef>
          <a:spcPct val="0"/>
        </a:spcBef>
        <a:spcAft>
          <a:spcPct val="0"/>
        </a:spcAft>
        <a:defRPr sz="3667">
          <a:solidFill>
            <a:schemeClr val="tx2"/>
          </a:solidFill>
          <a:latin typeface="+mj-lt"/>
          <a:ea typeface="+mj-ea"/>
          <a:cs typeface="+mj-cs"/>
        </a:defRPr>
      </a:lvl1pPr>
      <a:lvl2pPr algn="ctr" rtl="0" eaLnBrk="0" fontAlgn="base" hangingPunct="0">
        <a:spcBef>
          <a:spcPct val="0"/>
        </a:spcBef>
        <a:spcAft>
          <a:spcPct val="0"/>
        </a:spcAft>
        <a:defRPr sz="3667">
          <a:solidFill>
            <a:schemeClr val="tx2"/>
          </a:solidFill>
          <a:latin typeface="Arial" charset="0"/>
        </a:defRPr>
      </a:lvl2pPr>
      <a:lvl3pPr algn="ctr" rtl="0" eaLnBrk="0" fontAlgn="base" hangingPunct="0">
        <a:spcBef>
          <a:spcPct val="0"/>
        </a:spcBef>
        <a:spcAft>
          <a:spcPct val="0"/>
        </a:spcAft>
        <a:defRPr sz="3667">
          <a:solidFill>
            <a:schemeClr val="tx2"/>
          </a:solidFill>
          <a:latin typeface="Arial" charset="0"/>
        </a:defRPr>
      </a:lvl3pPr>
      <a:lvl4pPr algn="ctr" rtl="0" eaLnBrk="0" fontAlgn="base" hangingPunct="0">
        <a:spcBef>
          <a:spcPct val="0"/>
        </a:spcBef>
        <a:spcAft>
          <a:spcPct val="0"/>
        </a:spcAft>
        <a:defRPr sz="3667">
          <a:solidFill>
            <a:schemeClr val="tx2"/>
          </a:solidFill>
          <a:latin typeface="Arial" charset="0"/>
        </a:defRPr>
      </a:lvl4pPr>
      <a:lvl5pPr algn="ctr" rtl="0" eaLnBrk="0" fontAlgn="base" hangingPunct="0">
        <a:spcBef>
          <a:spcPct val="0"/>
        </a:spcBef>
        <a:spcAft>
          <a:spcPct val="0"/>
        </a:spcAft>
        <a:defRPr sz="3667">
          <a:solidFill>
            <a:schemeClr val="tx2"/>
          </a:solidFill>
          <a:latin typeface="Arial" charset="0"/>
        </a:defRPr>
      </a:lvl5pPr>
      <a:lvl6pPr marL="380985" algn="ctr" rtl="0" fontAlgn="base">
        <a:spcBef>
          <a:spcPct val="0"/>
        </a:spcBef>
        <a:spcAft>
          <a:spcPct val="0"/>
        </a:spcAft>
        <a:defRPr sz="3667">
          <a:solidFill>
            <a:schemeClr val="tx2"/>
          </a:solidFill>
          <a:latin typeface="Arial" charset="0"/>
        </a:defRPr>
      </a:lvl6pPr>
      <a:lvl7pPr marL="761970" algn="ctr" rtl="0" fontAlgn="base">
        <a:spcBef>
          <a:spcPct val="0"/>
        </a:spcBef>
        <a:spcAft>
          <a:spcPct val="0"/>
        </a:spcAft>
        <a:defRPr sz="3667">
          <a:solidFill>
            <a:schemeClr val="tx2"/>
          </a:solidFill>
          <a:latin typeface="Arial" charset="0"/>
        </a:defRPr>
      </a:lvl7pPr>
      <a:lvl8pPr marL="1142954" algn="ctr" rtl="0" fontAlgn="base">
        <a:spcBef>
          <a:spcPct val="0"/>
        </a:spcBef>
        <a:spcAft>
          <a:spcPct val="0"/>
        </a:spcAft>
        <a:defRPr sz="3667">
          <a:solidFill>
            <a:schemeClr val="tx2"/>
          </a:solidFill>
          <a:latin typeface="Arial" charset="0"/>
        </a:defRPr>
      </a:lvl8pPr>
      <a:lvl9pPr marL="1523939" algn="ctr" rtl="0" fontAlgn="base">
        <a:spcBef>
          <a:spcPct val="0"/>
        </a:spcBef>
        <a:spcAft>
          <a:spcPct val="0"/>
        </a:spcAft>
        <a:defRPr sz="3667">
          <a:solidFill>
            <a:schemeClr val="tx2"/>
          </a:solidFill>
          <a:latin typeface="Arial" charset="0"/>
        </a:defRPr>
      </a:lvl9pPr>
    </p:titleStyle>
    <p:bodyStyle>
      <a:lvl1pPr marL="285739" indent="-285739" algn="l" rtl="0" eaLnBrk="0" fontAlgn="base" hangingPunct="0">
        <a:spcBef>
          <a:spcPct val="20000"/>
        </a:spcBef>
        <a:spcAft>
          <a:spcPct val="0"/>
        </a:spcAft>
        <a:buChar char="•"/>
        <a:defRPr sz="2667">
          <a:solidFill>
            <a:schemeClr val="tx1"/>
          </a:solidFill>
          <a:latin typeface="+mn-lt"/>
          <a:ea typeface="+mn-ea"/>
          <a:cs typeface="+mn-cs"/>
        </a:defRPr>
      </a:lvl1pPr>
      <a:lvl2pPr marL="619100" indent="-238115" algn="l" rtl="0" eaLnBrk="0" fontAlgn="base" hangingPunct="0">
        <a:spcBef>
          <a:spcPct val="20000"/>
        </a:spcBef>
        <a:spcAft>
          <a:spcPct val="0"/>
        </a:spcAft>
        <a:buChar char="–"/>
        <a:defRPr sz="2333">
          <a:solidFill>
            <a:schemeClr val="tx1"/>
          </a:solidFill>
          <a:latin typeface="+mn-lt"/>
        </a:defRPr>
      </a:lvl2pPr>
      <a:lvl3pPr marL="952462" indent="-190492" algn="l" rtl="0" eaLnBrk="0" fontAlgn="base" hangingPunct="0">
        <a:spcBef>
          <a:spcPct val="20000"/>
        </a:spcBef>
        <a:spcAft>
          <a:spcPct val="0"/>
        </a:spcAft>
        <a:buChar char="•"/>
        <a:defRPr sz="2000">
          <a:solidFill>
            <a:schemeClr val="tx1"/>
          </a:solidFill>
          <a:latin typeface="+mn-lt"/>
        </a:defRPr>
      </a:lvl3pPr>
      <a:lvl4pPr marL="1333447" indent="-190492" algn="l" rtl="0" eaLnBrk="0" fontAlgn="base" hangingPunct="0">
        <a:spcBef>
          <a:spcPct val="20000"/>
        </a:spcBef>
        <a:spcAft>
          <a:spcPct val="0"/>
        </a:spcAft>
        <a:buChar char="–"/>
        <a:defRPr sz="1667">
          <a:solidFill>
            <a:schemeClr val="tx1"/>
          </a:solidFill>
          <a:latin typeface="+mn-lt"/>
        </a:defRPr>
      </a:lvl4pPr>
      <a:lvl5pPr marL="1714431" indent="-190492" algn="l" rtl="0" eaLnBrk="0" fontAlgn="base" hangingPunct="0">
        <a:spcBef>
          <a:spcPct val="20000"/>
        </a:spcBef>
        <a:spcAft>
          <a:spcPct val="0"/>
        </a:spcAft>
        <a:buChar char="»"/>
        <a:defRPr sz="1667">
          <a:solidFill>
            <a:schemeClr val="tx1"/>
          </a:solidFill>
          <a:latin typeface="+mn-lt"/>
        </a:defRPr>
      </a:lvl5pPr>
      <a:lvl6pPr marL="2095416" indent="-190492" algn="l" rtl="0" fontAlgn="base">
        <a:spcBef>
          <a:spcPct val="20000"/>
        </a:spcBef>
        <a:spcAft>
          <a:spcPct val="0"/>
        </a:spcAft>
        <a:buChar char="»"/>
        <a:defRPr sz="1667">
          <a:solidFill>
            <a:schemeClr val="tx1"/>
          </a:solidFill>
          <a:latin typeface="+mn-lt"/>
        </a:defRPr>
      </a:lvl6pPr>
      <a:lvl7pPr marL="2476401" indent="-190492" algn="l" rtl="0" fontAlgn="base">
        <a:spcBef>
          <a:spcPct val="20000"/>
        </a:spcBef>
        <a:spcAft>
          <a:spcPct val="0"/>
        </a:spcAft>
        <a:buChar char="»"/>
        <a:defRPr sz="1667">
          <a:solidFill>
            <a:schemeClr val="tx1"/>
          </a:solidFill>
          <a:latin typeface="+mn-lt"/>
        </a:defRPr>
      </a:lvl7pPr>
      <a:lvl8pPr marL="2857386" indent="-190492" algn="l" rtl="0" fontAlgn="base">
        <a:spcBef>
          <a:spcPct val="20000"/>
        </a:spcBef>
        <a:spcAft>
          <a:spcPct val="0"/>
        </a:spcAft>
        <a:buChar char="»"/>
        <a:defRPr sz="1667">
          <a:solidFill>
            <a:schemeClr val="tx1"/>
          </a:solidFill>
          <a:latin typeface="+mn-lt"/>
        </a:defRPr>
      </a:lvl8pPr>
      <a:lvl9pPr marL="3238370" indent="-190492" algn="l" rtl="0" fontAlgn="base">
        <a:spcBef>
          <a:spcPct val="20000"/>
        </a:spcBef>
        <a:spcAft>
          <a:spcPct val="0"/>
        </a:spcAft>
        <a:buChar char="»"/>
        <a:defRPr sz="1667">
          <a:solidFill>
            <a:schemeClr val="tx1"/>
          </a:solidFill>
          <a:latin typeface="+mn-lt"/>
        </a:defRPr>
      </a:lvl9pPr>
    </p:bodyStyle>
    <p:otherStyle>
      <a:defPPr>
        <a:defRPr lang="tr-TR"/>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79.png"/><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82.png"/><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2771800" y="2209428"/>
            <a:ext cx="5830416" cy="1225021"/>
          </a:xfrm>
        </p:spPr>
        <p:txBody>
          <a:bodyPr/>
          <a:lstStyle/>
          <a:p>
            <a:r>
              <a:rPr lang="tr-TR" sz="3200" dirty="0"/>
              <a:t>Ondokuz Mayıs Üniversitesi </a:t>
            </a:r>
            <a:br>
              <a:rPr lang="tr-TR" sz="3200" dirty="0"/>
            </a:br>
            <a:br>
              <a:rPr lang="tr-TR" sz="1100" dirty="0"/>
            </a:br>
            <a:r>
              <a:rPr lang="tr-TR" sz="3600" dirty="0"/>
              <a:t>Akreditasyon Süreçleri </a:t>
            </a:r>
            <a:endParaRPr lang="tr-TR" sz="4000" dirty="0"/>
          </a:p>
        </p:txBody>
      </p:sp>
      <p:sp>
        <p:nvSpPr>
          <p:cNvPr id="3" name="Alt Bilgi Yer Tutucusu 2">
            <a:extLst>
              <a:ext uri="{FF2B5EF4-FFF2-40B4-BE49-F238E27FC236}">
                <a16:creationId xmlns:a16="http://schemas.microsoft.com/office/drawing/2014/main" id="{853F02A7-F9BB-46C7-BFBA-A2AF69B2C03B}"/>
              </a:ext>
            </a:extLst>
          </p:cNvPr>
          <p:cNvSpPr>
            <a:spLocks noGrp="1"/>
          </p:cNvSpPr>
          <p:nvPr>
            <p:ph type="ftr" sz="quarter" idx="4294967295"/>
          </p:nvPr>
        </p:nvSpPr>
        <p:spPr>
          <a:xfrm>
            <a:off x="5029200" y="6356350"/>
            <a:ext cx="4114800"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a:t>OMÜ Akreditasyon Süreçleri - 2022</a:t>
            </a:r>
          </a:p>
        </p:txBody>
      </p:sp>
      <p:sp>
        <p:nvSpPr>
          <p:cNvPr id="9" name="Dikdörtgen 8"/>
          <p:cNvSpPr/>
          <p:nvPr/>
        </p:nvSpPr>
        <p:spPr>
          <a:xfrm>
            <a:off x="824890" y="1561740"/>
            <a:ext cx="7687100" cy="17342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300" b="1" dirty="0">
              <a:solidFill>
                <a:schemeClr val="tx1"/>
              </a:solidFill>
            </a:endParaRPr>
          </a:p>
        </p:txBody>
      </p:sp>
    </p:spTree>
    <p:extLst>
      <p:ext uri="{BB962C8B-B14F-4D97-AF65-F5344CB8AC3E}">
        <p14:creationId xmlns:p14="http://schemas.microsoft.com/office/powerpoint/2010/main" val="2730143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89DC19C1-23D8-ACB9-AAFA-CD2DF5E06045}"/>
              </a:ext>
            </a:extLst>
          </p:cNvPr>
          <p:cNvSpPr>
            <a:spLocks noGrp="1"/>
          </p:cNvSpPr>
          <p:nvPr>
            <p:ph type="ftr" sz="quarter" idx="11"/>
          </p:nvPr>
        </p:nvSpPr>
        <p:spPr/>
        <p:txBody>
          <a:bodyPr/>
          <a:lstStyle/>
          <a:p>
            <a:pPr>
              <a:defRPr/>
            </a:pPr>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549C95AB-4DE7-1396-FDDD-D59D41306616}"/>
              </a:ext>
            </a:extLst>
          </p:cNvPr>
          <p:cNvSpPr>
            <a:spLocks noGrp="1"/>
          </p:cNvSpPr>
          <p:nvPr>
            <p:ph type="sldNum" sz="quarter" idx="12"/>
          </p:nvPr>
        </p:nvSpPr>
        <p:spPr/>
        <p:txBody>
          <a:bodyPr/>
          <a:lstStyle/>
          <a:p>
            <a:fld id="{31D95ABB-A2C2-FF41-BD17-A29694185579}" type="slidenum">
              <a:rPr lang="tr-TR" altLang="tr-TR" smtClean="0"/>
              <a:pPr/>
              <a:t>10</a:t>
            </a:fld>
            <a:endParaRPr lang="tr-TR" altLang="tr-TR" dirty="0"/>
          </a:p>
        </p:txBody>
      </p:sp>
      <p:pic>
        <p:nvPicPr>
          <p:cNvPr id="8" name="Resim 7">
            <a:extLst>
              <a:ext uri="{FF2B5EF4-FFF2-40B4-BE49-F238E27FC236}">
                <a16:creationId xmlns:a16="http://schemas.microsoft.com/office/drawing/2014/main" id="{65F03DA8-5A0A-90E2-287A-ABAE308740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600371"/>
            <a:ext cx="8999984" cy="4057329"/>
          </a:xfrm>
          <a:prstGeom prst="rect">
            <a:avLst/>
          </a:prstGeom>
        </p:spPr>
      </p:pic>
      <p:sp>
        <p:nvSpPr>
          <p:cNvPr id="9" name="Yuvarlatılmış Dikdörtgen 8">
            <a:extLst>
              <a:ext uri="{FF2B5EF4-FFF2-40B4-BE49-F238E27FC236}">
                <a16:creationId xmlns:a16="http://schemas.microsoft.com/office/drawing/2014/main" id="{2E15CCCB-070F-F0F2-DEC4-CECDECBFE828}"/>
              </a:ext>
            </a:extLst>
          </p:cNvPr>
          <p:cNvSpPr/>
          <p:nvPr/>
        </p:nvSpPr>
        <p:spPr>
          <a:xfrm>
            <a:off x="323528" y="4009628"/>
            <a:ext cx="5400600" cy="396875"/>
          </a:xfrm>
          <a:prstGeom prst="roundRect">
            <a:avLst/>
          </a:prstGeom>
          <a:solidFill>
            <a:srgbClr val="F9FFCB">
              <a:alpha val="25098"/>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n>
                <a:solidFill>
                  <a:srgbClr val="FF0000"/>
                </a:solidFill>
              </a:ln>
            </a:endParaRPr>
          </a:p>
        </p:txBody>
      </p:sp>
    </p:spTree>
    <p:extLst>
      <p:ext uri="{BB962C8B-B14F-4D97-AF65-F5344CB8AC3E}">
        <p14:creationId xmlns:p14="http://schemas.microsoft.com/office/powerpoint/2010/main" val="1108231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C6568B40-D157-5F46-A799-DD41EF2233D2}"/>
              </a:ext>
            </a:extLst>
          </p:cNvPr>
          <p:cNvSpPr>
            <a:spLocks noGrp="1"/>
          </p:cNvSpPr>
          <p:nvPr>
            <p:ph type="ftr" sz="quarter" idx="11"/>
          </p:nvPr>
        </p:nvSpPr>
        <p:spPr/>
        <p:txBody>
          <a:bodyPr/>
          <a:lstStyle/>
          <a:p>
            <a:pPr>
              <a:defRPr/>
            </a:pPr>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78036A2F-306A-D94C-856F-2D0B26BDC59F}"/>
              </a:ext>
            </a:extLst>
          </p:cNvPr>
          <p:cNvSpPr>
            <a:spLocks noGrp="1"/>
          </p:cNvSpPr>
          <p:nvPr>
            <p:ph type="sldNum" sz="quarter" idx="12"/>
          </p:nvPr>
        </p:nvSpPr>
        <p:spPr/>
        <p:txBody>
          <a:bodyPr/>
          <a:lstStyle/>
          <a:p>
            <a:fld id="{31D95ABB-A2C2-FF41-BD17-A29694185579}" type="slidenum">
              <a:rPr lang="tr-TR" altLang="tr-TR" smtClean="0"/>
              <a:pPr/>
              <a:t>11</a:t>
            </a:fld>
            <a:endParaRPr lang="tr-TR" altLang="tr-TR" dirty="0"/>
          </a:p>
        </p:txBody>
      </p:sp>
      <p:pic>
        <p:nvPicPr>
          <p:cNvPr id="6" name="Resim 5">
            <a:extLst>
              <a:ext uri="{FF2B5EF4-FFF2-40B4-BE49-F238E27FC236}">
                <a16:creationId xmlns:a16="http://schemas.microsoft.com/office/drawing/2014/main" id="{A7E24101-EE46-404E-87FC-57F20C1E5804}"/>
              </a:ext>
            </a:extLst>
          </p:cNvPr>
          <p:cNvPicPr>
            <a:picLocks noChangeAspect="1"/>
          </p:cNvPicPr>
          <p:nvPr/>
        </p:nvPicPr>
        <p:blipFill>
          <a:blip r:embed="rId3"/>
          <a:stretch>
            <a:fillRect/>
          </a:stretch>
        </p:blipFill>
        <p:spPr>
          <a:xfrm rot="21425017">
            <a:off x="182477" y="1579469"/>
            <a:ext cx="4597851" cy="3250117"/>
          </a:xfrm>
          <a:prstGeom prst="rect">
            <a:avLst/>
          </a:prstGeom>
          <a:effectLst>
            <a:outerShdw blurRad="50800" dist="38100" dir="2700000" algn="tl" rotWithShape="0">
              <a:prstClr val="black">
                <a:alpha val="40000"/>
              </a:prstClr>
            </a:outerShdw>
            <a:softEdge rad="63500"/>
          </a:effectLst>
        </p:spPr>
      </p:pic>
      <p:pic>
        <p:nvPicPr>
          <p:cNvPr id="7" name="Resim 6">
            <a:extLst>
              <a:ext uri="{FF2B5EF4-FFF2-40B4-BE49-F238E27FC236}">
                <a16:creationId xmlns:a16="http://schemas.microsoft.com/office/drawing/2014/main" id="{30727EB2-DDDD-9E45-9FC9-7610A1E7836F}"/>
              </a:ext>
            </a:extLst>
          </p:cNvPr>
          <p:cNvPicPr>
            <a:picLocks noChangeAspect="1"/>
          </p:cNvPicPr>
          <p:nvPr/>
        </p:nvPicPr>
        <p:blipFill>
          <a:blip r:embed="rId4"/>
          <a:stretch>
            <a:fillRect/>
          </a:stretch>
        </p:blipFill>
        <p:spPr>
          <a:xfrm>
            <a:off x="107503" y="49188"/>
            <a:ext cx="6912769" cy="1223578"/>
          </a:xfrm>
          <a:prstGeom prst="rect">
            <a:avLst/>
          </a:prstGeom>
          <a:effectLst>
            <a:softEdge rad="63500"/>
          </a:effectLst>
        </p:spPr>
      </p:pic>
      <p:pic>
        <p:nvPicPr>
          <p:cNvPr id="4102" name="Picture 6">
            <a:extLst>
              <a:ext uri="{FF2B5EF4-FFF2-40B4-BE49-F238E27FC236}">
                <a16:creationId xmlns:a16="http://schemas.microsoft.com/office/drawing/2014/main" id="{8C10A7C7-9AF2-DA44-98FB-6C201C0704F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619" b="96000" l="9500" r="90000">
                        <a14:foregroundMark x1="19643" y1="5714" x2="12500" y2="92952"/>
                        <a14:foregroundMark x1="12500" y1="92952" x2="11286" y2="73143"/>
                        <a14:foregroundMark x1="11286" y1="73143" x2="19357" y2="5714"/>
                        <a14:foregroundMark x1="9571" y1="96000" x2="11286" y2="96000"/>
                        <a14:foregroundMark x1="19071" y1="1619" x2="20214" y2="2762"/>
                        <a14:backgroundMark x1="38929" y1="91143" x2="17143" y2="90000"/>
                        <a14:backgroundMark x1="16000" y1="84000" x2="23571" y2="16190"/>
                        <a14:backgroundMark x1="21357" y1="16571" x2="20500" y2="37429"/>
                        <a14:backgroundMark x1="21571" y1="16190" x2="21071" y2="29619"/>
                        <a14:backgroundMark x1="21857" y1="15810" x2="21571" y2="37429"/>
                        <a14:backgroundMark x1="21857" y1="14667" x2="21857" y2="18762"/>
                        <a14:backgroundMark x1="21357" y1="43048" x2="18786" y2="82190"/>
                        <a14:backgroundMark x1="65500" y1="87429" x2="29714" y2="88857"/>
                        <a14:backgroundMark x1="64429" y1="87429" x2="21857" y2="86667"/>
                        <a14:backgroundMark x1="30286" y1="86667" x2="23857" y2="86667"/>
                        <a14:backgroundMark x1="50143" y1="86667" x2="64071" y2="85905"/>
                        <a14:backgroundMark x1="64071" y1="85905" x2="68000" y2="86286"/>
                        <a14:backgroundMark x1="47071" y1="20667" x2="40929" y2="16190"/>
                        <a14:backgroundMark x1="65786" y1="24000" x2="73071" y2="24381"/>
                      </a14:backgroundRemoval>
                    </a14:imgEffect>
                  </a14:imgLayer>
                </a14:imgProps>
              </a:ext>
              <a:ext uri="{28A0092B-C50C-407E-A947-70E740481C1C}">
                <a14:useLocalDpi xmlns:a14="http://schemas.microsoft.com/office/drawing/2010/main" val="0"/>
              </a:ext>
            </a:extLst>
          </a:blip>
          <a:srcRect l="24138" t="11611" b="9450"/>
          <a:stretch/>
        </p:blipFill>
        <p:spPr bwMode="auto">
          <a:xfrm>
            <a:off x="7164288" y="-22820"/>
            <a:ext cx="1938370" cy="1512744"/>
          </a:xfrm>
          <a:prstGeom prst="rect">
            <a:avLst/>
          </a:prstGeom>
          <a:noFill/>
          <a:extLst>
            <a:ext uri="{909E8E84-426E-40DD-AFC4-6F175D3DCCD1}">
              <a14:hiddenFill xmlns:a14="http://schemas.microsoft.com/office/drawing/2010/main">
                <a:solidFill>
                  <a:srgbClr val="FFFFFF"/>
                </a:solidFill>
              </a14:hiddenFill>
            </a:ext>
          </a:extLst>
        </p:spPr>
      </p:pic>
      <p:pic>
        <p:nvPicPr>
          <p:cNvPr id="10" name="Resim 9">
            <a:extLst>
              <a:ext uri="{FF2B5EF4-FFF2-40B4-BE49-F238E27FC236}">
                <a16:creationId xmlns:a16="http://schemas.microsoft.com/office/drawing/2014/main" id="{703F5151-2E65-3A4A-A14F-5AC403A8A44F}"/>
              </a:ext>
            </a:extLst>
          </p:cNvPr>
          <p:cNvPicPr>
            <a:picLocks noChangeAspect="1"/>
          </p:cNvPicPr>
          <p:nvPr/>
        </p:nvPicPr>
        <p:blipFill>
          <a:blip r:embed="rId7"/>
          <a:stretch>
            <a:fillRect/>
          </a:stretch>
        </p:blipFill>
        <p:spPr>
          <a:xfrm>
            <a:off x="4892812" y="1561356"/>
            <a:ext cx="4143684" cy="3056334"/>
          </a:xfrm>
          <a:prstGeom prst="rect">
            <a:avLst/>
          </a:prstGeom>
          <a:effectLst>
            <a:outerShdw blurRad="50800" dist="38100" dir="2700000" algn="tl" rotWithShape="0">
              <a:prstClr val="black">
                <a:alpha val="40000"/>
              </a:prstClr>
            </a:outerShdw>
          </a:effectLst>
        </p:spPr>
      </p:pic>
      <p:sp>
        <p:nvSpPr>
          <p:cNvPr id="14" name="Yuvarlatılmış Dikdörtgen 13">
            <a:extLst>
              <a:ext uri="{FF2B5EF4-FFF2-40B4-BE49-F238E27FC236}">
                <a16:creationId xmlns:a16="http://schemas.microsoft.com/office/drawing/2014/main" id="{440D656E-8B47-084B-B752-097A38B0C013}"/>
              </a:ext>
            </a:extLst>
          </p:cNvPr>
          <p:cNvSpPr/>
          <p:nvPr/>
        </p:nvSpPr>
        <p:spPr>
          <a:xfrm>
            <a:off x="4890096" y="2785492"/>
            <a:ext cx="4146400" cy="396875"/>
          </a:xfrm>
          <a:prstGeom prst="roundRect">
            <a:avLst/>
          </a:prstGeom>
          <a:solidFill>
            <a:srgbClr val="F9FFCB">
              <a:alpha val="25098"/>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n>
                <a:solidFill>
                  <a:srgbClr val="FF0000"/>
                </a:solidFill>
              </a:ln>
            </a:endParaRPr>
          </a:p>
        </p:txBody>
      </p:sp>
    </p:spTree>
    <p:extLst>
      <p:ext uri="{BB962C8B-B14F-4D97-AF65-F5344CB8AC3E}">
        <p14:creationId xmlns:p14="http://schemas.microsoft.com/office/powerpoint/2010/main" val="41187235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A71D5663-F005-7747-AFF5-B049E392C534}"/>
              </a:ext>
            </a:extLst>
          </p:cNvPr>
          <p:cNvSpPr>
            <a:spLocks noGrp="1"/>
          </p:cNvSpPr>
          <p:nvPr>
            <p:ph type="ftr" sz="quarter" idx="11"/>
          </p:nvPr>
        </p:nvSpPr>
        <p:spPr/>
        <p:txBody>
          <a:bodyPr/>
          <a:lstStyle/>
          <a:p>
            <a:pPr>
              <a:defRPr/>
            </a:pPr>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71176CB2-8426-F84F-8376-F41A8C265D05}"/>
              </a:ext>
            </a:extLst>
          </p:cNvPr>
          <p:cNvSpPr>
            <a:spLocks noGrp="1"/>
          </p:cNvSpPr>
          <p:nvPr>
            <p:ph type="sldNum" sz="quarter" idx="12"/>
          </p:nvPr>
        </p:nvSpPr>
        <p:spPr/>
        <p:txBody>
          <a:bodyPr/>
          <a:lstStyle/>
          <a:p>
            <a:fld id="{31D95ABB-A2C2-FF41-BD17-A29694185579}" type="slidenum">
              <a:rPr lang="tr-TR" altLang="tr-TR" smtClean="0"/>
              <a:pPr/>
              <a:t>12</a:t>
            </a:fld>
            <a:endParaRPr lang="tr-TR" altLang="tr-TR" dirty="0"/>
          </a:p>
        </p:txBody>
      </p:sp>
      <p:pic>
        <p:nvPicPr>
          <p:cNvPr id="5122" name="Picture 2">
            <a:extLst>
              <a:ext uri="{FF2B5EF4-FFF2-40B4-BE49-F238E27FC236}">
                <a16:creationId xmlns:a16="http://schemas.microsoft.com/office/drawing/2014/main" id="{CDE6337C-B870-5B4B-9E2D-00250D03B3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41" t="9680" r="12956" b="10940"/>
          <a:stretch/>
        </p:blipFill>
        <p:spPr bwMode="auto">
          <a:xfrm rot="21308516">
            <a:off x="204375" y="1621470"/>
            <a:ext cx="4958815" cy="3254222"/>
          </a:xfrm>
          <a:prstGeom prst="rect">
            <a:avLst/>
          </a:prstGeom>
          <a:noFill/>
          <a:effectLst>
            <a:outerShdw blurRad="50800" dist="38100" dir="8100000" algn="tr" rotWithShape="0">
              <a:prstClr val="black">
                <a:alpha val="40000"/>
              </a:prstClr>
            </a:outerShdw>
            <a:softEdge rad="63500"/>
          </a:effectLst>
          <a:extLst>
            <a:ext uri="{909E8E84-426E-40DD-AFC4-6F175D3DCCD1}">
              <a14:hiddenFill xmlns:a14="http://schemas.microsoft.com/office/drawing/2010/main">
                <a:solidFill>
                  <a:srgbClr val="FFFFFF"/>
                </a:solidFill>
              </a14:hiddenFill>
            </a:ext>
          </a:extLst>
        </p:spPr>
      </p:pic>
      <p:pic>
        <p:nvPicPr>
          <p:cNvPr id="6" name="Resim 5">
            <a:extLst>
              <a:ext uri="{FF2B5EF4-FFF2-40B4-BE49-F238E27FC236}">
                <a16:creationId xmlns:a16="http://schemas.microsoft.com/office/drawing/2014/main" id="{639280C3-3513-F24C-8724-D1DC11899B1E}"/>
              </a:ext>
            </a:extLst>
          </p:cNvPr>
          <p:cNvPicPr>
            <a:picLocks noChangeAspect="1"/>
          </p:cNvPicPr>
          <p:nvPr/>
        </p:nvPicPr>
        <p:blipFill>
          <a:blip r:embed="rId4"/>
          <a:stretch>
            <a:fillRect/>
          </a:stretch>
        </p:blipFill>
        <p:spPr>
          <a:xfrm>
            <a:off x="130485" y="59393"/>
            <a:ext cx="8906011" cy="1357947"/>
          </a:xfrm>
          <a:prstGeom prst="rect">
            <a:avLst/>
          </a:prstGeom>
          <a:effectLst>
            <a:softEdge rad="63500"/>
          </a:effectLst>
        </p:spPr>
      </p:pic>
      <p:pic>
        <p:nvPicPr>
          <p:cNvPr id="7" name="Resim 6">
            <a:extLst>
              <a:ext uri="{FF2B5EF4-FFF2-40B4-BE49-F238E27FC236}">
                <a16:creationId xmlns:a16="http://schemas.microsoft.com/office/drawing/2014/main" id="{D196C49F-E328-154D-A397-824DAF50BE3F}"/>
              </a:ext>
            </a:extLst>
          </p:cNvPr>
          <p:cNvPicPr>
            <a:picLocks noChangeAspect="1"/>
          </p:cNvPicPr>
          <p:nvPr/>
        </p:nvPicPr>
        <p:blipFill>
          <a:blip r:embed="rId5"/>
          <a:stretch>
            <a:fillRect/>
          </a:stretch>
        </p:blipFill>
        <p:spPr>
          <a:xfrm rot="248184">
            <a:off x="5345872" y="1828993"/>
            <a:ext cx="3486081" cy="1617387"/>
          </a:xfrm>
          <a:prstGeom prst="rect">
            <a:avLst/>
          </a:prstGeom>
        </p:spPr>
      </p:pic>
    </p:spTree>
    <p:extLst>
      <p:ext uri="{BB962C8B-B14F-4D97-AF65-F5344CB8AC3E}">
        <p14:creationId xmlns:p14="http://schemas.microsoft.com/office/powerpoint/2010/main" val="3726234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CBA70540-CABF-DA2F-5F11-5774E2D9987B}"/>
              </a:ext>
            </a:extLst>
          </p:cNvPr>
          <p:cNvSpPr>
            <a:spLocks noGrp="1"/>
          </p:cNvSpPr>
          <p:nvPr>
            <p:ph type="ftr" sz="quarter" idx="11"/>
          </p:nvPr>
        </p:nvSpPr>
        <p:spPr/>
        <p:txBody>
          <a:bodyPr/>
          <a:lstStyle/>
          <a:p>
            <a:pPr>
              <a:defRPr/>
            </a:pPr>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2310954D-FF32-4A78-7276-A6379F6BAE5F}"/>
              </a:ext>
            </a:extLst>
          </p:cNvPr>
          <p:cNvSpPr>
            <a:spLocks noGrp="1"/>
          </p:cNvSpPr>
          <p:nvPr>
            <p:ph type="sldNum" sz="quarter" idx="12"/>
          </p:nvPr>
        </p:nvSpPr>
        <p:spPr/>
        <p:txBody>
          <a:bodyPr/>
          <a:lstStyle/>
          <a:p>
            <a:fld id="{31D95ABB-A2C2-FF41-BD17-A29694185579}" type="slidenum">
              <a:rPr lang="tr-TR" altLang="tr-TR" smtClean="0"/>
              <a:pPr/>
              <a:t>13</a:t>
            </a:fld>
            <a:endParaRPr lang="tr-TR" altLang="tr-TR" dirty="0"/>
          </a:p>
        </p:txBody>
      </p:sp>
      <p:grpSp>
        <p:nvGrpSpPr>
          <p:cNvPr id="10" name="Grup 9">
            <a:extLst>
              <a:ext uri="{FF2B5EF4-FFF2-40B4-BE49-F238E27FC236}">
                <a16:creationId xmlns:a16="http://schemas.microsoft.com/office/drawing/2014/main" id="{8782C71A-1B34-CCF1-5DBC-CC3352DCC11A}"/>
              </a:ext>
            </a:extLst>
          </p:cNvPr>
          <p:cNvGrpSpPr/>
          <p:nvPr/>
        </p:nvGrpSpPr>
        <p:grpSpPr>
          <a:xfrm>
            <a:off x="0" y="409228"/>
            <a:ext cx="9144000" cy="4032448"/>
            <a:chOff x="0" y="49188"/>
            <a:chExt cx="9144000" cy="4032448"/>
          </a:xfrm>
        </p:grpSpPr>
        <p:pic>
          <p:nvPicPr>
            <p:cNvPr id="7" name="Resim 6">
              <a:extLst>
                <a:ext uri="{FF2B5EF4-FFF2-40B4-BE49-F238E27FC236}">
                  <a16:creationId xmlns:a16="http://schemas.microsoft.com/office/drawing/2014/main" id="{2B2B22C1-E903-3D79-D7B1-23EC186E17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188"/>
              <a:ext cx="9144000" cy="3445019"/>
            </a:xfrm>
            <a:prstGeom prst="rect">
              <a:avLst/>
            </a:prstGeom>
          </p:spPr>
        </p:pic>
        <p:pic>
          <p:nvPicPr>
            <p:cNvPr id="9" name="Resim 8">
              <a:extLst>
                <a:ext uri="{FF2B5EF4-FFF2-40B4-BE49-F238E27FC236}">
                  <a16:creationId xmlns:a16="http://schemas.microsoft.com/office/drawing/2014/main" id="{7122FB87-9315-5261-86D8-734460FD4F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71031"/>
              <a:ext cx="9144000" cy="610605"/>
            </a:xfrm>
            <a:prstGeom prst="rect">
              <a:avLst/>
            </a:prstGeom>
          </p:spPr>
        </p:pic>
      </p:grpSp>
    </p:spTree>
    <p:extLst>
      <p:ext uri="{BB962C8B-B14F-4D97-AF65-F5344CB8AC3E}">
        <p14:creationId xmlns:p14="http://schemas.microsoft.com/office/powerpoint/2010/main" val="542734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00B17A68-44A2-CC4E-9499-E45E6EBC6BF1}"/>
              </a:ext>
            </a:extLst>
          </p:cNvPr>
          <p:cNvSpPr>
            <a:spLocks noGrp="1"/>
          </p:cNvSpPr>
          <p:nvPr>
            <p:ph type="ftr" sz="quarter" idx="11"/>
          </p:nvPr>
        </p:nvSpPr>
        <p:spPr/>
        <p:txBody>
          <a:bodyPr/>
          <a:lstStyle/>
          <a:p>
            <a:pPr>
              <a:defRPr/>
            </a:pPr>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486D43D8-113C-B846-9A27-486F303334FA}"/>
              </a:ext>
            </a:extLst>
          </p:cNvPr>
          <p:cNvSpPr>
            <a:spLocks noGrp="1"/>
          </p:cNvSpPr>
          <p:nvPr>
            <p:ph type="sldNum" sz="quarter" idx="12"/>
          </p:nvPr>
        </p:nvSpPr>
        <p:spPr/>
        <p:txBody>
          <a:bodyPr/>
          <a:lstStyle/>
          <a:p>
            <a:fld id="{31D95ABB-A2C2-FF41-BD17-A29694185579}" type="slidenum">
              <a:rPr lang="tr-TR" altLang="tr-TR" smtClean="0"/>
              <a:pPr/>
              <a:t>14</a:t>
            </a:fld>
            <a:endParaRPr lang="tr-TR" altLang="tr-TR" dirty="0"/>
          </a:p>
        </p:txBody>
      </p:sp>
      <p:pic>
        <p:nvPicPr>
          <p:cNvPr id="6" name="Resim 5">
            <a:extLst>
              <a:ext uri="{FF2B5EF4-FFF2-40B4-BE49-F238E27FC236}">
                <a16:creationId xmlns:a16="http://schemas.microsoft.com/office/drawing/2014/main" id="{72191E44-D0DF-F94C-A37F-0504DFFA06E4}"/>
              </a:ext>
            </a:extLst>
          </p:cNvPr>
          <p:cNvPicPr>
            <a:picLocks noChangeAspect="1"/>
          </p:cNvPicPr>
          <p:nvPr/>
        </p:nvPicPr>
        <p:blipFill>
          <a:blip r:embed="rId3"/>
          <a:stretch>
            <a:fillRect/>
          </a:stretch>
        </p:blipFill>
        <p:spPr>
          <a:xfrm>
            <a:off x="251520" y="11722"/>
            <a:ext cx="7830808" cy="4934010"/>
          </a:xfrm>
          <a:prstGeom prst="rect">
            <a:avLst/>
          </a:prstGeom>
          <a:effectLst>
            <a:softEdge rad="63500"/>
          </a:effectLst>
        </p:spPr>
      </p:pic>
    </p:spTree>
    <p:extLst>
      <p:ext uri="{BB962C8B-B14F-4D97-AF65-F5344CB8AC3E}">
        <p14:creationId xmlns:p14="http://schemas.microsoft.com/office/powerpoint/2010/main" val="2608301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B4507786-44AA-C842-97FC-0E6649EDFEE9}"/>
              </a:ext>
            </a:extLst>
          </p:cNvPr>
          <p:cNvSpPr>
            <a:spLocks noGrp="1"/>
          </p:cNvSpPr>
          <p:nvPr>
            <p:ph type="ftr" sz="quarter" idx="11"/>
          </p:nvPr>
        </p:nvSpPr>
        <p:spPr/>
        <p:txBody>
          <a:bodyPr/>
          <a:lstStyle/>
          <a:p>
            <a:pPr>
              <a:defRPr/>
            </a:pPr>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A8F299C5-E83C-2243-AE9F-907CDD3BA0FF}"/>
              </a:ext>
            </a:extLst>
          </p:cNvPr>
          <p:cNvSpPr>
            <a:spLocks noGrp="1"/>
          </p:cNvSpPr>
          <p:nvPr>
            <p:ph type="sldNum" sz="quarter" idx="12"/>
          </p:nvPr>
        </p:nvSpPr>
        <p:spPr/>
        <p:txBody>
          <a:bodyPr/>
          <a:lstStyle/>
          <a:p>
            <a:fld id="{31D95ABB-A2C2-FF41-BD17-A29694185579}" type="slidenum">
              <a:rPr lang="tr-TR" altLang="tr-TR" smtClean="0"/>
              <a:pPr/>
              <a:t>15</a:t>
            </a:fld>
            <a:endParaRPr lang="tr-TR" altLang="tr-TR" dirty="0"/>
          </a:p>
        </p:txBody>
      </p:sp>
      <p:pic>
        <p:nvPicPr>
          <p:cNvPr id="3074" name="Picture 2">
            <a:extLst>
              <a:ext uri="{FF2B5EF4-FFF2-40B4-BE49-F238E27FC236}">
                <a16:creationId xmlns:a16="http://schemas.microsoft.com/office/drawing/2014/main" id="{E30DEE59-5CB2-634C-9513-738101ED899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532" b="1532"/>
          <a:stretch/>
        </p:blipFill>
        <p:spPr bwMode="auto">
          <a:xfrm>
            <a:off x="62158" y="409228"/>
            <a:ext cx="6814098" cy="4477835"/>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a:extLst>
              <a:ext uri="{FF2B5EF4-FFF2-40B4-BE49-F238E27FC236}">
                <a16:creationId xmlns:a16="http://schemas.microsoft.com/office/drawing/2014/main" id="{70B7559F-3B28-D548-9257-D31708B33A0A}"/>
              </a:ext>
            </a:extLst>
          </p:cNvPr>
          <p:cNvSpPr/>
          <p:nvPr/>
        </p:nvSpPr>
        <p:spPr>
          <a:xfrm>
            <a:off x="6830884" y="726926"/>
            <a:ext cx="2205612" cy="3108543"/>
          </a:xfrm>
          <a:prstGeom prst="rect">
            <a:avLst/>
          </a:prstGeom>
        </p:spPr>
        <p:txBody>
          <a:bodyPr wrap="square">
            <a:spAutoFit/>
          </a:bodyPr>
          <a:lstStyle/>
          <a:p>
            <a:pPr marL="285750" indent="-285750">
              <a:buFont typeface="Arial" panose="020B0604020202020204" pitchFamily="34" charset="0"/>
              <a:buChar char="•"/>
            </a:pPr>
            <a:r>
              <a:rPr lang="tr-TR" sz="1400" dirty="0">
                <a:solidFill>
                  <a:srgbClr val="333333"/>
                </a:solidFill>
                <a:latin typeface="Helvetica Neue" panose="02000503000000020004" pitchFamily="2" charset="0"/>
              </a:rPr>
              <a:t>Turizm İşletmeciliği Bölümü </a:t>
            </a:r>
          </a:p>
          <a:p>
            <a:pPr marL="285750" indent="-285750">
              <a:buFont typeface="Arial" panose="020B0604020202020204" pitchFamily="34" charset="0"/>
              <a:buChar char="•"/>
            </a:pPr>
            <a:endParaRPr lang="tr-TR" sz="1400" dirty="0">
              <a:solidFill>
                <a:srgbClr val="333333"/>
              </a:solidFill>
              <a:latin typeface="Helvetica Neue" panose="02000503000000020004" pitchFamily="2" charset="0"/>
            </a:endParaRPr>
          </a:p>
          <a:p>
            <a:pPr marL="285750" indent="-285750">
              <a:buFont typeface="Arial" panose="020B0604020202020204" pitchFamily="34" charset="0"/>
              <a:buChar char="•"/>
            </a:pPr>
            <a:endParaRPr lang="tr-TR" sz="1400" dirty="0">
              <a:solidFill>
                <a:srgbClr val="333333"/>
              </a:solidFill>
              <a:latin typeface="Helvetica Neue" panose="02000503000000020004" pitchFamily="2" charset="0"/>
            </a:endParaRPr>
          </a:p>
          <a:p>
            <a:pPr marL="285750" indent="-285750">
              <a:buFont typeface="Arial" panose="020B0604020202020204" pitchFamily="34" charset="0"/>
              <a:buChar char="•"/>
            </a:pPr>
            <a:endParaRPr lang="tr-TR" sz="1400" dirty="0">
              <a:solidFill>
                <a:srgbClr val="333333"/>
              </a:solidFill>
              <a:latin typeface="Helvetica Neue" panose="02000503000000020004" pitchFamily="2" charset="0"/>
            </a:endParaRPr>
          </a:p>
          <a:p>
            <a:pPr marL="285750" indent="-285750">
              <a:buFont typeface="Arial" panose="020B0604020202020204" pitchFamily="34" charset="0"/>
              <a:buChar char="•"/>
            </a:pPr>
            <a:r>
              <a:rPr lang="tr-TR" sz="1400" dirty="0">
                <a:solidFill>
                  <a:srgbClr val="FF0000"/>
                </a:solidFill>
                <a:latin typeface="Helvetica Neue" panose="02000503000000020004" pitchFamily="2" charset="0"/>
              </a:rPr>
              <a:t>Turizm Rehberliği Bölümü </a:t>
            </a:r>
          </a:p>
          <a:p>
            <a:pPr marL="285750" indent="-285750">
              <a:buFont typeface="Arial" panose="020B0604020202020204" pitchFamily="34" charset="0"/>
              <a:buChar char="•"/>
            </a:pPr>
            <a:endParaRPr lang="tr-TR" sz="1400" dirty="0">
              <a:solidFill>
                <a:srgbClr val="FF0000"/>
              </a:solidFill>
              <a:latin typeface="Helvetica Neue" panose="02000503000000020004" pitchFamily="2" charset="0"/>
            </a:endParaRPr>
          </a:p>
          <a:p>
            <a:pPr marL="285750" indent="-285750">
              <a:buFont typeface="Arial" panose="020B0604020202020204" pitchFamily="34" charset="0"/>
              <a:buChar char="•"/>
            </a:pPr>
            <a:r>
              <a:rPr lang="tr-TR" sz="1400" dirty="0">
                <a:solidFill>
                  <a:srgbClr val="FF0000"/>
                </a:solidFill>
                <a:latin typeface="Helvetica Neue" panose="02000503000000020004" pitchFamily="2" charset="0"/>
              </a:rPr>
              <a:t>Rekreasyon Yönetimi Bölümü </a:t>
            </a:r>
          </a:p>
          <a:p>
            <a:pPr marL="285750" indent="-285750">
              <a:buFont typeface="Arial" panose="020B0604020202020204" pitchFamily="34" charset="0"/>
              <a:buChar char="•"/>
            </a:pPr>
            <a:endParaRPr lang="tr-TR" sz="1400" dirty="0">
              <a:solidFill>
                <a:srgbClr val="FF0000"/>
              </a:solidFill>
              <a:latin typeface="Helvetica Neue" panose="02000503000000020004" pitchFamily="2" charset="0"/>
            </a:endParaRPr>
          </a:p>
          <a:p>
            <a:pPr marL="285750" indent="-285750">
              <a:buFont typeface="Arial" panose="020B0604020202020204" pitchFamily="34" charset="0"/>
              <a:buChar char="•"/>
            </a:pPr>
            <a:r>
              <a:rPr lang="tr-TR" sz="1400" dirty="0">
                <a:solidFill>
                  <a:srgbClr val="FF0000"/>
                </a:solidFill>
                <a:latin typeface="Helvetica Neue" panose="02000503000000020004" pitchFamily="2" charset="0"/>
              </a:rPr>
              <a:t>Gastronomi ve Mutfak Sanatları Bölümü</a:t>
            </a:r>
            <a:endParaRPr lang="tr-TR" sz="1400" b="0" i="0" u="none" strike="noStrike" dirty="0">
              <a:solidFill>
                <a:srgbClr val="FF0000"/>
              </a:solidFill>
              <a:effectLst/>
              <a:latin typeface="Helvetica Neue" panose="02000503000000020004" pitchFamily="2" charset="0"/>
            </a:endParaRPr>
          </a:p>
        </p:txBody>
      </p:sp>
    </p:spTree>
    <p:extLst>
      <p:ext uri="{BB962C8B-B14F-4D97-AF65-F5344CB8AC3E}">
        <p14:creationId xmlns:p14="http://schemas.microsoft.com/office/powerpoint/2010/main" val="1627660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A97F58F0-9341-F240-C904-286E68280EF0}"/>
              </a:ext>
            </a:extLst>
          </p:cNvPr>
          <p:cNvSpPr>
            <a:spLocks noGrp="1"/>
          </p:cNvSpPr>
          <p:nvPr>
            <p:ph type="ftr" sz="quarter" idx="11"/>
          </p:nvPr>
        </p:nvSpPr>
        <p:spPr/>
        <p:txBody>
          <a:bodyPr/>
          <a:lstStyle/>
          <a:p>
            <a:pPr>
              <a:defRPr/>
            </a:pPr>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0335AE80-8E9C-5604-0AF2-9F9D14B43DE0}"/>
              </a:ext>
            </a:extLst>
          </p:cNvPr>
          <p:cNvSpPr>
            <a:spLocks noGrp="1"/>
          </p:cNvSpPr>
          <p:nvPr>
            <p:ph type="sldNum" sz="quarter" idx="12"/>
          </p:nvPr>
        </p:nvSpPr>
        <p:spPr/>
        <p:txBody>
          <a:bodyPr/>
          <a:lstStyle/>
          <a:p>
            <a:fld id="{31D95ABB-A2C2-FF41-BD17-A29694185579}" type="slidenum">
              <a:rPr lang="tr-TR" altLang="tr-TR" smtClean="0"/>
              <a:pPr/>
              <a:t>16</a:t>
            </a:fld>
            <a:endParaRPr lang="tr-TR" altLang="tr-TR" dirty="0"/>
          </a:p>
        </p:txBody>
      </p:sp>
      <p:pic>
        <p:nvPicPr>
          <p:cNvPr id="11" name="Resim 10">
            <a:extLst>
              <a:ext uri="{FF2B5EF4-FFF2-40B4-BE49-F238E27FC236}">
                <a16:creationId xmlns:a16="http://schemas.microsoft.com/office/drawing/2014/main" id="{9AF1652A-BE81-1EB0-9465-3E3C81F05C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105"/>
            <a:ext cx="9144000" cy="1103203"/>
          </a:xfrm>
          <a:prstGeom prst="rect">
            <a:avLst/>
          </a:prstGeom>
          <a:effectLst>
            <a:softEdge rad="63500"/>
          </a:effectLst>
        </p:spPr>
      </p:pic>
      <p:pic>
        <p:nvPicPr>
          <p:cNvPr id="13" name="Resim 12">
            <a:extLst>
              <a:ext uri="{FF2B5EF4-FFF2-40B4-BE49-F238E27FC236}">
                <a16:creationId xmlns:a16="http://schemas.microsoft.com/office/drawing/2014/main" id="{AAEFC49D-91C6-8E4E-A373-4993F5D6AE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1273324"/>
            <a:ext cx="5854139" cy="3720630"/>
          </a:xfrm>
          <a:prstGeom prst="rect">
            <a:avLst/>
          </a:prstGeom>
          <a:effectLst>
            <a:softEdge rad="63500"/>
          </a:effectLst>
        </p:spPr>
      </p:pic>
      <p:sp>
        <p:nvSpPr>
          <p:cNvPr id="14" name="Dikdörtgen 13">
            <a:extLst>
              <a:ext uri="{FF2B5EF4-FFF2-40B4-BE49-F238E27FC236}">
                <a16:creationId xmlns:a16="http://schemas.microsoft.com/office/drawing/2014/main" id="{97EFC4BB-F95B-B30B-0A40-EFC1483F7DB9}"/>
              </a:ext>
            </a:extLst>
          </p:cNvPr>
          <p:cNvSpPr/>
          <p:nvPr/>
        </p:nvSpPr>
        <p:spPr>
          <a:xfrm>
            <a:off x="6516216" y="3217540"/>
            <a:ext cx="2160240" cy="923330"/>
          </a:xfrm>
          <a:prstGeom prst="rect">
            <a:avLst/>
          </a:prstGeom>
        </p:spPr>
        <p:txBody>
          <a:bodyPr wrap="square">
            <a:spAutoFit/>
          </a:bodyPr>
          <a:lstStyle/>
          <a:p>
            <a:pPr algn="ctr"/>
            <a:r>
              <a:rPr lang="tr-TR" dirty="0">
                <a:solidFill>
                  <a:srgbClr val="747880"/>
                </a:solidFill>
                <a:latin typeface="Poppins" pitchFamily="2" charset="0"/>
              </a:rPr>
              <a:t>01 Ocak 2022 </a:t>
            </a:r>
            <a:br>
              <a:rPr lang="tr-TR" dirty="0">
                <a:solidFill>
                  <a:srgbClr val="747880"/>
                </a:solidFill>
                <a:latin typeface="Poppins" pitchFamily="2" charset="0"/>
              </a:rPr>
            </a:br>
            <a:r>
              <a:rPr lang="tr-TR" dirty="0">
                <a:solidFill>
                  <a:srgbClr val="747880"/>
                </a:solidFill>
                <a:latin typeface="Poppins" pitchFamily="2" charset="0"/>
              </a:rPr>
              <a:t>– </a:t>
            </a:r>
            <a:br>
              <a:rPr lang="tr-TR" dirty="0">
                <a:solidFill>
                  <a:srgbClr val="747880"/>
                </a:solidFill>
                <a:latin typeface="Poppins" pitchFamily="2" charset="0"/>
              </a:rPr>
            </a:br>
            <a:r>
              <a:rPr lang="tr-TR" dirty="0">
                <a:solidFill>
                  <a:srgbClr val="747880"/>
                </a:solidFill>
                <a:latin typeface="Poppins" pitchFamily="2" charset="0"/>
              </a:rPr>
              <a:t>31 Aralık 2023</a:t>
            </a:r>
            <a:endParaRPr lang="tr-TR" dirty="0"/>
          </a:p>
        </p:txBody>
      </p:sp>
      <p:pic>
        <p:nvPicPr>
          <p:cNvPr id="16" name="Resim 15">
            <a:extLst>
              <a:ext uri="{FF2B5EF4-FFF2-40B4-BE49-F238E27FC236}">
                <a16:creationId xmlns:a16="http://schemas.microsoft.com/office/drawing/2014/main" id="{AB8BAC09-CBAC-B866-3FB9-53CD35BF263C}"/>
              </a:ext>
            </a:extLst>
          </p:cNvPr>
          <p:cNvPicPr>
            <a:picLocks noChangeAspect="1"/>
          </p:cNvPicPr>
          <p:nvPr/>
        </p:nvPicPr>
        <p:blipFill rotWithShape="1">
          <a:blip r:embed="rId5">
            <a:extLst>
              <a:ext uri="{28A0092B-C50C-407E-A947-70E740481C1C}">
                <a14:useLocalDpi xmlns:a14="http://schemas.microsoft.com/office/drawing/2010/main" val="0"/>
              </a:ext>
            </a:extLst>
          </a:blip>
          <a:srcRect l="3637" r="18638"/>
          <a:stretch/>
        </p:blipFill>
        <p:spPr>
          <a:xfrm>
            <a:off x="6012160" y="1345332"/>
            <a:ext cx="3005868" cy="1597225"/>
          </a:xfrm>
          <a:prstGeom prst="rect">
            <a:avLst/>
          </a:prstGeom>
        </p:spPr>
      </p:pic>
    </p:spTree>
    <p:extLst>
      <p:ext uri="{BB962C8B-B14F-4D97-AF65-F5344CB8AC3E}">
        <p14:creationId xmlns:p14="http://schemas.microsoft.com/office/powerpoint/2010/main" val="25130843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F4754DEA-9B2D-984A-AF5A-D30592B9A78F}"/>
              </a:ext>
            </a:extLst>
          </p:cNvPr>
          <p:cNvPicPr>
            <a:picLocks noChangeAspect="1"/>
          </p:cNvPicPr>
          <p:nvPr/>
        </p:nvPicPr>
        <p:blipFill rotWithShape="1">
          <a:blip r:embed="rId3"/>
          <a:srcRect l="6098" r="5201"/>
          <a:stretch/>
        </p:blipFill>
        <p:spPr>
          <a:xfrm rot="21203396">
            <a:off x="285314" y="1748970"/>
            <a:ext cx="2998121" cy="2308747"/>
          </a:xfrm>
          <a:prstGeom prst="rect">
            <a:avLst/>
          </a:prstGeom>
          <a:effectLst>
            <a:outerShdw blurRad="50800" dist="38100" dir="2700000" algn="tl" rotWithShape="0">
              <a:prstClr val="black">
                <a:alpha val="40000"/>
              </a:prstClr>
            </a:outerShdw>
            <a:softEdge rad="63500"/>
          </a:effectLst>
        </p:spPr>
      </p:pic>
      <p:sp>
        <p:nvSpPr>
          <p:cNvPr id="4" name="Alt Bilgi Yer Tutucusu 3">
            <a:extLst>
              <a:ext uri="{FF2B5EF4-FFF2-40B4-BE49-F238E27FC236}">
                <a16:creationId xmlns:a16="http://schemas.microsoft.com/office/drawing/2014/main" id="{BFE925FB-5815-DF45-B163-EFB8BB28967F}"/>
              </a:ext>
            </a:extLst>
          </p:cNvPr>
          <p:cNvSpPr>
            <a:spLocks noGrp="1"/>
          </p:cNvSpPr>
          <p:nvPr>
            <p:ph type="ftr" sz="quarter" idx="11"/>
          </p:nvPr>
        </p:nvSpPr>
        <p:spPr/>
        <p:txBody>
          <a:bodyPr/>
          <a:lstStyle/>
          <a:p>
            <a:pPr>
              <a:defRPr/>
            </a:pPr>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E7EB37F5-B888-6F46-B5EE-F10028B80EDC}"/>
              </a:ext>
            </a:extLst>
          </p:cNvPr>
          <p:cNvSpPr>
            <a:spLocks noGrp="1"/>
          </p:cNvSpPr>
          <p:nvPr>
            <p:ph type="sldNum" sz="quarter" idx="12"/>
          </p:nvPr>
        </p:nvSpPr>
        <p:spPr/>
        <p:txBody>
          <a:bodyPr/>
          <a:lstStyle/>
          <a:p>
            <a:fld id="{31D95ABB-A2C2-FF41-BD17-A29694185579}" type="slidenum">
              <a:rPr lang="tr-TR" altLang="tr-TR" smtClean="0"/>
              <a:pPr/>
              <a:t>17</a:t>
            </a:fld>
            <a:endParaRPr lang="tr-TR" altLang="tr-TR" dirty="0"/>
          </a:p>
        </p:txBody>
      </p:sp>
      <p:pic>
        <p:nvPicPr>
          <p:cNvPr id="9" name="Resim 8">
            <a:extLst>
              <a:ext uri="{FF2B5EF4-FFF2-40B4-BE49-F238E27FC236}">
                <a16:creationId xmlns:a16="http://schemas.microsoft.com/office/drawing/2014/main" id="{8F88A13B-B1AE-6F48-9E23-810FD27ADF12}"/>
              </a:ext>
            </a:extLst>
          </p:cNvPr>
          <p:cNvPicPr>
            <a:picLocks noChangeAspect="1"/>
          </p:cNvPicPr>
          <p:nvPr/>
        </p:nvPicPr>
        <p:blipFill>
          <a:blip r:embed="rId4"/>
          <a:stretch>
            <a:fillRect/>
          </a:stretch>
        </p:blipFill>
        <p:spPr>
          <a:xfrm rot="457577">
            <a:off x="5675222" y="1849063"/>
            <a:ext cx="3226067" cy="2201735"/>
          </a:xfrm>
          <a:prstGeom prst="rect">
            <a:avLst/>
          </a:prstGeom>
          <a:effectLst>
            <a:outerShdw blurRad="50800" dist="38100" dir="2700000" algn="tl" rotWithShape="0">
              <a:prstClr val="black">
                <a:alpha val="40000"/>
              </a:prstClr>
            </a:outerShdw>
            <a:softEdge rad="63500"/>
          </a:effectLst>
        </p:spPr>
      </p:pic>
      <p:pic>
        <p:nvPicPr>
          <p:cNvPr id="11" name="Resim 10">
            <a:extLst>
              <a:ext uri="{FF2B5EF4-FFF2-40B4-BE49-F238E27FC236}">
                <a16:creationId xmlns:a16="http://schemas.microsoft.com/office/drawing/2014/main" id="{841D82E5-7030-7B4A-9F1C-B8F718C95D31}"/>
              </a:ext>
            </a:extLst>
          </p:cNvPr>
          <p:cNvPicPr>
            <a:picLocks noChangeAspect="1"/>
          </p:cNvPicPr>
          <p:nvPr/>
        </p:nvPicPr>
        <p:blipFill>
          <a:blip r:embed="rId5"/>
          <a:stretch>
            <a:fillRect/>
          </a:stretch>
        </p:blipFill>
        <p:spPr>
          <a:xfrm>
            <a:off x="179512" y="69347"/>
            <a:ext cx="8932068" cy="1514738"/>
          </a:xfrm>
          <a:prstGeom prst="rect">
            <a:avLst/>
          </a:prstGeom>
        </p:spPr>
      </p:pic>
      <p:pic>
        <p:nvPicPr>
          <p:cNvPr id="6149" name="Picture 5">
            <a:extLst>
              <a:ext uri="{FF2B5EF4-FFF2-40B4-BE49-F238E27FC236}">
                <a16:creationId xmlns:a16="http://schemas.microsoft.com/office/drawing/2014/main" id="{9FFE7381-D737-8A4B-B4D8-636CCD750F9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189" t="12524" r="8404" b="10040"/>
          <a:stretch/>
        </p:blipFill>
        <p:spPr bwMode="auto">
          <a:xfrm>
            <a:off x="2805950" y="2655820"/>
            <a:ext cx="3532100" cy="2354734"/>
          </a:xfrm>
          <a:prstGeom prst="rect">
            <a:avLst/>
          </a:prstGeom>
          <a:noFill/>
          <a:effectLst>
            <a:outerShdw blurRad="50800" dist="38100" dir="2700000" algn="tl" rotWithShape="0">
              <a:prstClr val="black">
                <a:alpha val="40000"/>
              </a:prstClr>
            </a:outerShdw>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6057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a:extLst>
              <a:ext uri="{FF2B5EF4-FFF2-40B4-BE49-F238E27FC236}">
                <a16:creationId xmlns:a16="http://schemas.microsoft.com/office/drawing/2014/main" id="{9D275C0F-D4B9-8B47-A0D4-EB9559EAA816}"/>
              </a:ext>
            </a:extLst>
          </p:cNvPr>
          <p:cNvPicPr>
            <a:picLocks noChangeAspect="1"/>
          </p:cNvPicPr>
          <p:nvPr/>
        </p:nvPicPr>
        <p:blipFill>
          <a:blip r:embed="rId3"/>
          <a:stretch>
            <a:fillRect/>
          </a:stretch>
        </p:blipFill>
        <p:spPr>
          <a:xfrm>
            <a:off x="124124" y="36635"/>
            <a:ext cx="8895751" cy="1276902"/>
          </a:xfrm>
          <a:prstGeom prst="rect">
            <a:avLst/>
          </a:prstGeom>
          <a:effectLst>
            <a:softEdge rad="63500"/>
          </a:effectLst>
        </p:spPr>
      </p:pic>
      <p:sp>
        <p:nvSpPr>
          <p:cNvPr id="4" name="Alt Bilgi Yer Tutucusu 3">
            <a:extLst>
              <a:ext uri="{FF2B5EF4-FFF2-40B4-BE49-F238E27FC236}">
                <a16:creationId xmlns:a16="http://schemas.microsoft.com/office/drawing/2014/main" id="{BFE925FB-5815-DF45-B163-EFB8BB28967F}"/>
              </a:ext>
            </a:extLst>
          </p:cNvPr>
          <p:cNvSpPr>
            <a:spLocks noGrp="1"/>
          </p:cNvSpPr>
          <p:nvPr>
            <p:ph type="ftr" sz="quarter" idx="11"/>
          </p:nvPr>
        </p:nvSpPr>
        <p:spPr/>
        <p:txBody>
          <a:bodyPr/>
          <a:lstStyle/>
          <a:p>
            <a:pPr>
              <a:defRPr/>
            </a:pPr>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E7EB37F5-B888-6F46-B5EE-F10028B80EDC}"/>
              </a:ext>
            </a:extLst>
          </p:cNvPr>
          <p:cNvSpPr>
            <a:spLocks noGrp="1"/>
          </p:cNvSpPr>
          <p:nvPr>
            <p:ph type="sldNum" sz="quarter" idx="12"/>
          </p:nvPr>
        </p:nvSpPr>
        <p:spPr/>
        <p:txBody>
          <a:bodyPr/>
          <a:lstStyle/>
          <a:p>
            <a:fld id="{31D95ABB-A2C2-FF41-BD17-A29694185579}" type="slidenum">
              <a:rPr lang="tr-TR" altLang="tr-TR" smtClean="0"/>
              <a:pPr/>
              <a:t>18</a:t>
            </a:fld>
            <a:endParaRPr lang="tr-TR" altLang="tr-TR" dirty="0"/>
          </a:p>
        </p:txBody>
      </p:sp>
      <p:pic>
        <p:nvPicPr>
          <p:cNvPr id="6" name="Resim 5">
            <a:extLst>
              <a:ext uri="{FF2B5EF4-FFF2-40B4-BE49-F238E27FC236}">
                <a16:creationId xmlns:a16="http://schemas.microsoft.com/office/drawing/2014/main" id="{4D572B5B-6626-624C-8B35-1235E25E2329}"/>
              </a:ext>
            </a:extLst>
          </p:cNvPr>
          <p:cNvPicPr>
            <a:picLocks noChangeAspect="1"/>
          </p:cNvPicPr>
          <p:nvPr/>
        </p:nvPicPr>
        <p:blipFill>
          <a:blip r:embed="rId4"/>
          <a:stretch>
            <a:fillRect/>
          </a:stretch>
        </p:blipFill>
        <p:spPr>
          <a:xfrm rot="482906">
            <a:off x="6102495" y="1501592"/>
            <a:ext cx="2824169" cy="1959628"/>
          </a:xfrm>
          <a:prstGeom prst="rect">
            <a:avLst/>
          </a:prstGeom>
          <a:effectLst>
            <a:outerShdw blurRad="50800" dist="38100" dir="2700000" algn="tl" rotWithShape="0">
              <a:prstClr val="black">
                <a:alpha val="40000"/>
              </a:prstClr>
            </a:outerShdw>
            <a:softEdge rad="31750"/>
          </a:effectLst>
        </p:spPr>
      </p:pic>
      <p:pic>
        <p:nvPicPr>
          <p:cNvPr id="11" name="Resim 10">
            <a:extLst>
              <a:ext uri="{FF2B5EF4-FFF2-40B4-BE49-F238E27FC236}">
                <a16:creationId xmlns:a16="http://schemas.microsoft.com/office/drawing/2014/main" id="{AC63995C-5C8B-6C46-9A49-7DB55583C932}"/>
              </a:ext>
            </a:extLst>
          </p:cNvPr>
          <p:cNvPicPr>
            <a:picLocks noChangeAspect="1"/>
          </p:cNvPicPr>
          <p:nvPr/>
        </p:nvPicPr>
        <p:blipFill rotWithShape="1">
          <a:blip r:embed="rId5"/>
          <a:srcRect l="6706"/>
          <a:stretch/>
        </p:blipFill>
        <p:spPr>
          <a:xfrm>
            <a:off x="130251" y="1388012"/>
            <a:ext cx="2979764" cy="3726254"/>
          </a:xfrm>
          <a:prstGeom prst="rect">
            <a:avLst/>
          </a:prstGeom>
          <a:effectLst>
            <a:outerShdw blurRad="50800" dist="38100" dir="2700000" algn="tl" rotWithShape="0">
              <a:prstClr val="black">
                <a:alpha val="40000"/>
              </a:prstClr>
            </a:outerShdw>
            <a:softEdge rad="31750"/>
          </a:effectLst>
        </p:spPr>
      </p:pic>
      <p:pic>
        <p:nvPicPr>
          <p:cNvPr id="13" name="Resim 12">
            <a:extLst>
              <a:ext uri="{FF2B5EF4-FFF2-40B4-BE49-F238E27FC236}">
                <a16:creationId xmlns:a16="http://schemas.microsoft.com/office/drawing/2014/main" id="{0803BFB3-39CB-9840-A8B8-F0CD231BE5D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21074930">
            <a:off x="3270199" y="1519940"/>
            <a:ext cx="3167238" cy="2147963"/>
          </a:xfrm>
          <a:prstGeom prst="rect">
            <a:avLst/>
          </a:prstGeom>
          <a:effectLst>
            <a:outerShdw blurRad="50800" dist="38100" dir="2700000" algn="tl" rotWithShape="0">
              <a:prstClr val="black">
                <a:alpha val="40000"/>
              </a:prstClr>
            </a:outerShdw>
            <a:softEdge rad="63500"/>
          </a:effectLst>
        </p:spPr>
      </p:pic>
      <p:pic>
        <p:nvPicPr>
          <p:cNvPr id="8" name="Resim 7">
            <a:extLst>
              <a:ext uri="{FF2B5EF4-FFF2-40B4-BE49-F238E27FC236}">
                <a16:creationId xmlns:a16="http://schemas.microsoft.com/office/drawing/2014/main" id="{9AE7FA32-6070-524D-AF7B-4E4A211F6844}"/>
              </a:ext>
            </a:extLst>
          </p:cNvPr>
          <p:cNvPicPr>
            <a:picLocks noChangeAspect="1"/>
          </p:cNvPicPr>
          <p:nvPr/>
        </p:nvPicPr>
        <p:blipFill>
          <a:blip r:embed="rId7"/>
          <a:stretch>
            <a:fillRect/>
          </a:stretch>
        </p:blipFill>
        <p:spPr>
          <a:xfrm>
            <a:off x="4826937" y="3101395"/>
            <a:ext cx="2913415" cy="1988353"/>
          </a:xfrm>
          <a:prstGeom prst="rect">
            <a:avLst/>
          </a:prstGeom>
          <a:effectLst>
            <a:outerShdw blurRad="50800" dist="38100" dir="2700000" algn="tl" rotWithShape="0">
              <a:prstClr val="black">
                <a:alpha val="40000"/>
              </a:prstClr>
            </a:outerShdw>
            <a:softEdge rad="31750"/>
          </a:effectLst>
        </p:spPr>
      </p:pic>
    </p:spTree>
    <p:extLst>
      <p:ext uri="{BB962C8B-B14F-4D97-AF65-F5344CB8AC3E}">
        <p14:creationId xmlns:p14="http://schemas.microsoft.com/office/powerpoint/2010/main" val="7792903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44A04E33-AD53-6FB4-0DE8-F130DDFBF6BC}"/>
              </a:ext>
            </a:extLst>
          </p:cNvPr>
          <p:cNvSpPr>
            <a:spLocks noGrp="1"/>
          </p:cNvSpPr>
          <p:nvPr>
            <p:ph type="ftr" sz="quarter" idx="11"/>
          </p:nvPr>
        </p:nvSpPr>
        <p:spPr/>
        <p:txBody>
          <a:bodyPr/>
          <a:lstStyle/>
          <a:p>
            <a:pPr>
              <a:defRPr/>
            </a:pPr>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01E4CFE6-0F74-D7B2-7DF6-22488B2EE485}"/>
              </a:ext>
            </a:extLst>
          </p:cNvPr>
          <p:cNvSpPr>
            <a:spLocks noGrp="1"/>
          </p:cNvSpPr>
          <p:nvPr>
            <p:ph type="sldNum" sz="quarter" idx="12"/>
          </p:nvPr>
        </p:nvSpPr>
        <p:spPr/>
        <p:txBody>
          <a:bodyPr/>
          <a:lstStyle/>
          <a:p>
            <a:fld id="{31D95ABB-A2C2-FF41-BD17-A29694185579}" type="slidenum">
              <a:rPr lang="tr-TR" altLang="tr-TR" smtClean="0"/>
              <a:pPr/>
              <a:t>19</a:t>
            </a:fld>
            <a:endParaRPr lang="tr-TR" altLang="tr-TR" dirty="0"/>
          </a:p>
        </p:txBody>
      </p:sp>
      <p:pic>
        <p:nvPicPr>
          <p:cNvPr id="7" name="Resim 6">
            <a:extLst>
              <a:ext uri="{FF2B5EF4-FFF2-40B4-BE49-F238E27FC236}">
                <a16:creationId xmlns:a16="http://schemas.microsoft.com/office/drawing/2014/main" id="{CE8CD8B0-A0F5-76DC-C9A6-54F1767E77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496" y="26236"/>
            <a:ext cx="7992888" cy="4991504"/>
          </a:xfrm>
          <a:prstGeom prst="rect">
            <a:avLst/>
          </a:prstGeom>
        </p:spPr>
      </p:pic>
    </p:spTree>
    <p:extLst>
      <p:ext uri="{BB962C8B-B14F-4D97-AF65-F5344CB8AC3E}">
        <p14:creationId xmlns:p14="http://schemas.microsoft.com/office/powerpoint/2010/main" val="2519020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EAD94ADB-A407-9A45-B397-DDBF45D72BB4}"/>
              </a:ext>
            </a:extLst>
          </p:cNvPr>
          <p:cNvPicPr>
            <a:picLocks noChangeAspect="1"/>
          </p:cNvPicPr>
          <p:nvPr/>
        </p:nvPicPr>
        <p:blipFill rotWithShape="1">
          <a:blip r:embed="rId3"/>
          <a:srcRect l="2216" t="4661" r="1899" b="41727"/>
          <a:stretch/>
        </p:blipFill>
        <p:spPr>
          <a:xfrm>
            <a:off x="323528" y="49188"/>
            <a:ext cx="7704856" cy="1440894"/>
          </a:xfrm>
          <a:prstGeom prst="rect">
            <a:avLst/>
          </a:prstGeom>
        </p:spPr>
      </p:pic>
      <p:sp>
        <p:nvSpPr>
          <p:cNvPr id="4" name="Alt Bilgi Yer Tutucusu 3">
            <a:extLst>
              <a:ext uri="{FF2B5EF4-FFF2-40B4-BE49-F238E27FC236}">
                <a16:creationId xmlns:a16="http://schemas.microsoft.com/office/drawing/2014/main" id="{93AC2605-DD20-D445-8B63-9C51E291820C}"/>
              </a:ext>
            </a:extLst>
          </p:cNvPr>
          <p:cNvSpPr>
            <a:spLocks noGrp="1"/>
          </p:cNvSpPr>
          <p:nvPr>
            <p:ph type="ftr" sz="quarter" idx="11"/>
          </p:nvPr>
        </p:nvSpPr>
        <p:spPr/>
        <p:txBody>
          <a:bodyPr/>
          <a:lstStyle/>
          <a:p>
            <a:pPr>
              <a:defRPr/>
            </a:pPr>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F233EC34-E9DD-9F45-BA44-4998AAC99E7C}"/>
              </a:ext>
            </a:extLst>
          </p:cNvPr>
          <p:cNvSpPr>
            <a:spLocks noGrp="1"/>
          </p:cNvSpPr>
          <p:nvPr>
            <p:ph type="sldNum" sz="quarter" idx="12"/>
          </p:nvPr>
        </p:nvSpPr>
        <p:spPr/>
        <p:txBody>
          <a:bodyPr/>
          <a:lstStyle/>
          <a:p>
            <a:fld id="{31D95ABB-A2C2-FF41-BD17-A29694185579}" type="slidenum">
              <a:rPr lang="tr-TR" altLang="tr-TR" smtClean="0"/>
              <a:pPr/>
              <a:t>2</a:t>
            </a:fld>
            <a:endParaRPr lang="tr-TR" altLang="tr-TR" dirty="0"/>
          </a:p>
        </p:txBody>
      </p:sp>
      <p:pic>
        <p:nvPicPr>
          <p:cNvPr id="1030" name="Picture 6">
            <a:extLst>
              <a:ext uri="{FF2B5EF4-FFF2-40B4-BE49-F238E27FC236}">
                <a16:creationId xmlns:a16="http://schemas.microsoft.com/office/drawing/2014/main" id="{4BD9D273-BE0D-624D-A3E7-3FEAF172EE12}"/>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t="8346" r="32966" b="7324"/>
          <a:stretch/>
        </p:blipFill>
        <p:spPr bwMode="auto">
          <a:xfrm>
            <a:off x="449944" y="1561356"/>
            <a:ext cx="4266072" cy="359248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grpSp>
        <p:nvGrpSpPr>
          <p:cNvPr id="11" name="Grup 10">
            <a:extLst>
              <a:ext uri="{FF2B5EF4-FFF2-40B4-BE49-F238E27FC236}">
                <a16:creationId xmlns:a16="http://schemas.microsoft.com/office/drawing/2014/main" id="{39585F80-6F8E-D24F-A7B3-8AB1648B8196}"/>
              </a:ext>
            </a:extLst>
          </p:cNvPr>
          <p:cNvGrpSpPr/>
          <p:nvPr/>
        </p:nvGrpSpPr>
        <p:grpSpPr>
          <a:xfrm>
            <a:off x="4932040" y="1417340"/>
            <a:ext cx="3327889" cy="3468300"/>
            <a:chOff x="4891267" y="1503925"/>
            <a:chExt cx="3327889" cy="3468300"/>
          </a:xfrm>
        </p:grpSpPr>
        <p:pic>
          <p:nvPicPr>
            <p:cNvPr id="8" name="Resim 7">
              <a:extLst>
                <a:ext uri="{FF2B5EF4-FFF2-40B4-BE49-F238E27FC236}">
                  <a16:creationId xmlns:a16="http://schemas.microsoft.com/office/drawing/2014/main" id="{580C0472-7FBB-9147-BD80-7EA5518C7D2C}"/>
                </a:ext>
              </a:extLst>
            </p:cNvPr>
            <p:cNvPicPr>
              <a:picLocks noChangeAspect="1"/>
            </p:cNvPicPr>
            <p:nvPr/>
          </p:nvPicPr>
          <p:blipFill>
            <a:blip r:embed="rId5"/>
            <a:stretch>
              <a:fillRect/>
            </a:stretch>
          </p:blipFill>
          <p:spPr>
            <a:xfrm rot="453367">
              <a:off x="5725313" y="1503925"/>
              <a:ext cx="2493843" cy="3468300"/>
            </a:xfrm>
            <a:prstGeom prst="rect">
              <a:avLst/>
            </a:prstGeom>
            <a:effectLst>
              <a:glow rad="63500">
                <a:schemeClr val="accent1">
                  <a:satMod val="175000"/>
                  <a:alpha val="40000"/>
                </a:schemeClr>
              </a:glow>
              <a:outerShdw blurRad="50800" dist="38100" dir="2700000" algn="tl" rotWithShape="0">
                <a:prstClr val="black">
                  <a:alpha val="40000"/>
                </a:prstClr>
              </a:outerShdw>
              <a:softEdge rad="31750"/>
            </a:effectLst>
          </p:spPr>
        </p:pic>
        <p:pic>
          <p:nvPicPr>
            <p:cNvPr id="9" name="Resim 8">
              <a:extLst>
                <a:ext uri="{FF2B5EF4-FFF2-40B4-BE49-F238E27FC236}">
                  <a16:creationId xmlns:a16="http://schemas.microsoft.com/office/drawing/2014/main" id="{C3FE146F-FCC1-D24A-A8A3-0C0A93BD1EA0}"/>
                </a:ext>
              </a:extLst>
            </p:cNvPr>
            <p:cNvPicPr>
              <a:picLocks noChangeAspect="1"/>
            </p:cNvPicPr>
            <p:nvPr/>
          </p:nvPicPr>
          <p:blipFill>
            <a:blip r:embed="rId6"/>
            <a:stretch>
              <a:fillRect/>
            </a:stretch>
          </p:blipFill>
          <p:spPr>
            <a:xfrm rot="16680000">
              <a:off x="3998068" y="2795453"/>
              <a:ext cx="2573487" cy="787089"/>
            </a:xfrm>
            <a:prstGeom prst="rect">
              <a:avLst/>
            </a:prstGeom>
          </p:spPr>
        </p:pic>
      </p:grpSp>
    </p:spTree>
    <p:extLst>
      <p:ext uri="{BB962C8B-B14F-4D97-AF65-F5344CB8AC3E}">
        <p14:creationId xmlns:p14="http://schemas.microsoft.com/office/powerpoint/2010/main" val="38494839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BFE925FB-5815-DF45-B163-EFB8BB28967F}"/>
              </a:ext>
            </a:extLst>
          </p:cNvPr>
          <p:cNvSpPr>
            <a:spLocks noGrp="1"/>
          </p:cNvSpPr>
          <p:nvPr>
            <p:ph type="ftr" sz="quarter" idx="11"/>
          </p:nvPr>
        </p:nvSpPr>
        <p:spPr/>
        <p:txBody>
          <a:bodyPr/>
          <a:lstStyle/>
          <a:p>
            <a:pPr>
              <a:defRPr/>
            </a:pPr>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E7EB37F5-B888-6F46-B5EE-F10028B80EDC}"/>
              </a:ext>
            </a:extLst>
          </p:cNvPr>
          <p:cNvSpPr>
            <a:spLocks noGrp="1"/>
          </p:cNvSpPr>
          <p:nvPr>
            <p:ph type="sldNum" sz="quarter" idx="12"/>
          </p:nvPr>
        </p:nvSpPr>
        <p:spPr/>
        <p:txBody>
          <a:bodyPr/>
          <a:lstStyle/>
          <a:p>
            <a:fld id="{31D95ABB-A2C2-FF41-BD17-A29694185579}" type="slidenum">
              <a:rPr lang="tr-TR" altLang="tr-TR" smtClean="0"/>
              <a:pPr/>
              <a:t>20</a:t>
            </a:fld>
            <a:endParaRPr lang="tr-TR" altLang="tr-TR" dirty="0"/>
          </a:p>
        </p:txBody>
      </p:sp>
      <p:pic>
        <p:nvPicPr>
          <p:cNvPr id="10" name="Resim 9">
            <a:extLst>
              <a:ext uri="{FF2B5EF4-FFF2-40B4-BE49-F238E27FC236}">
                <a16:creationId xmlns:a16="http://schemas.microsoft.com/office/drawing/2014/main" id="{3DAD9667-FEEC-6346-8D0C-B00049AF7869}"/>
              </a:ext>
            </a:extLst>
          </p:cNvPr>
          <p:cNvPicPr>
            <a:picLocks noChangeAspect="1"/>
          </p:cNvPicPr>
          <p:nvPr/>
        </p:nvPicPr>
        <p:blipFill>
          <a:blip r:embed="rId3"/>
          <a:stretch>
            <a:fillRect/>
          </a:stretch>
        </p:blipFill>
        <p:spPr>
          <a:xfrm>
            <a:off x="323528" y="1199294"/>
            <a:ext cx="8640960" cy="2133439"/>
          </a:xfrm>
          <a:prstGeom prst="rect">
            <a:avLst/>
          </a:prstGeom>
          <a:effectLst>
            <a:softEdge rad="63500"/>
          </a:effectLst>
        </p:spPr>
      </p:pic>
      <p:pic>
        <p:nvPicPr>
          <p:cNvPr id="6147" name="Picture 3">
            <a:extLst>
              <a:ext uri="{FF2B5EF4-FFF2-40B4-BE49-F238E27FC236}">
                <a16:creationId xmlns:a16="http://schemas.microsoft.com/office/drawing/2014/main" id="{9F9A1F28-E962-4147-B332-2ECE9A6139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18" y="57097"/>
            <a:ext cx="8926478" cy="1029025"/>
          </a:xfrm>
          <a:prstGeom prst="rect">
            <a:avLst/>
          </a:prstGeom>
          <a:noFill/>
          <a:extLst>
            <a:ext uri="{909E8E84-426E-40DD-AFC4-6F175D3DCCD1}">
              <a14:hiddenFill xmlns:a14="http://schemas.microsoft.com/office/drawing/2010/main">
                <a:solidFill>
                  <a:srgbClr val="FFFFFF"/>
                </a:solidFill>
              </a14:hiddenFill>
            </a:ext>
          </a:extLst>
        </p:spPr>
      </p:pic>
      <p:sp>
        <p:nvSpPr>
          <p:cNvPr id="11" name="İçerik Yer Tutucusu 2">
            <a:extLst>
              <a:ext uri="{FF2B5EF4-FFF2-40B4-BE49-F238E27FC236}">
                <a16:creationId xmlns:a16="http://schemas.microsoft.com/office/drawing/2014/main" id="{70A27D2A-4BB4-0C41-AB0C-E827F6441523}"/>
              </a:ext>
            </a:extLst>
          </p:cNvPr>
          <p:cNvSpPr txBox="1">
            <a:spLocks/>
          </p:cNvSpPr>
          <p:nvPr/>
        </p:nvSpPr>
        <p:spPr bwMode="auto">
          <a:xfrm>
            <a:off x="467544" y="3589921"/>
            <a:ext cx="8208912" cy="1427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85739" indent="-285739" algn="l" rtl="0" eaLnBrk="0" fontAlgn="base" hangingPunct="0">
              <a:lnSpc>
                <a:spcPct val="120000"/>
              </a:lnSpc>
              <a:spcBef>
                <a:spcPts val="400"/>
              </a:spcBef>
              <a:spcAft>
                <a:spcPts val="200"/>
              </a:spcAft>
              <a:buClr>
                <a:schemeClr val="accent6"/>
              </a:buClr>
              <a:buChar char="•"/>
              <a:defRPr sz="2800">
                <a:solidFill>
                  <a:schemeClr val="tx1"/>
                </a:solidFill>
                <a:latin typeface="+mn-lt"/>
                <a:ea typeface="+mn-ea"/>
                <a:cs typeface="+mn-cs"/>
              </a:defRPr>
            </a:lvl1pPr>
            <a:lvl2pPr marL="619100" indent="-238115" algn="l" rtl="0" eaLnBrk="0" fontAlgn="base" hangingPunct="0">
              <a:spcBef>
                <a:spcPct val="20000"/>
              </a:spcBef>
              <a:spcAft>
                <a:spcPct val="0"/>
              </a:spcAft>
              <a:buClr>
                <a:schemeClr val="accent6"/>
              </a:buClr>
              <a:buChar char="–"/>
              <a:defRPr sz="2400">
                <a:solidFill>
                  <a:srgbClr val="C00000"/>
                </a:solidFill>
                <a:latin typeface="+mn-lt"/>
              </a:defRPr>
            </a:lvl2pPr>
            <a:lvl3pPr marL="952462" indent="-190492" algn="l" rtl="0" eaLnBrk="0" fontAlgn="base" hangingPunct="0">
              <a:spcBef>
                <a:spcPct val="20000"/>
              </a:spcBef>
              <a:spcAft>
                <a:spcPct val="0"/>
              </a:spcAft>
              <a:buClr>
                <a:schemeClr val="accent6"/>
              </a:buClr>
              <a:buChar char="•"/>
              <a:defRPr sz="2000">
                <a:solidFill>
                  <a:schemeClr val="accent2"/>
                </a:solidFill>
                <a:latin typeface="+mn-lt"/>
              </a:defRPr>
            </a:lvl3pPr>
            <a:lvl4pPr marL="1333447" indent="-190492" algn="l" rtl="0" eaLnBrk="0" fontAlgn="base" hangingPunct="0">
              <a:spcBef>
                <a:spcPct val="20000"/>
              </a:spcBef>
              <a:spcAft>
                <a:spcPct val="0"/>
              </a:spcAft>
              <a:buClr>
                <a:schemeClr val="accent6"/>
              </a:buClr>
              <a:buChar char="–"/>
              <a:defRPr sz="1667">
                <a:solidFill>
                  <a:schemeClr val="tx1"/>
                </a:solidFill>
                <a:latin typeface="+mn-lt"/>
              </a:defRPr>
            </a:lvl4pPr>
            <a:lvl5pPr marL="1714431" indent="-190492" algn="l" rtl="0" eaLnBrk="0" fontAlgn="base" hangingPunct="0">
              <a:spcBef>
                <a:spcPct val="20000"/>
              </a:spcBef>
              <a:spcAft>
                <a:spcPct val="0"/>
              </a:spcAft>
              <a:buClr>
                <a:schemeClr val="accent6"/>
              </a:buClr>
              <a:buChar char="»"/>
              <a:defRPr sz="1667">
                <a:solidFill>
                  <a:schemeClr val="tx1"/>
                </a:solidFill>
                <a:latin typeface="+mn-lt"/>
              </a:defRPr>
            </a:lvl5pPr>
            <a:lvl6pPr marL="2095416" indent="-190492" algn="l" rtl="0" fontAlgn="base">
              <a:spcBef>
                <a:spcPct val="20000"/>
              </a:spcBef>
              <a:spcAft>
                <a:spcPct val="0"/>
              </a:spcAft>
              <a:buChar char="»"/>
              <a:defRPr sz="1667">
                <a:solidFill>
                  <a:schemeClr val="tx1"/>
                </a:solidFill>
                <a:latin typeface="+mn-lt"/>
              </a:defRPr>
            </a:lvl6pPr>
            <a:lvl7pPr marL="2476401" indent="-190492" algn="l" rtl="0" fontAlgn="base">
              <a:spcBef>
                <a:spcPct val="20000"/>
              </a:spcBef>
              <a:spcAft>
                <a:spcPct val="0"/>
              </a:spcAft>
              <a:buChar char="»"/>
              <a:defRPr sz="1667">
                <a:solidFill>
                  <a:schemeClr val="tx1"/>
                </a:solidFill>
                <a:latin typeface="+mn-lt"/>
              </a:defRPr>
            </a:lvl7pPr>
            <a:lvl8pPr marL="2857386" indent="-190492" algn="l" rtl="0" fontAlgn="base">
              <a:spcBef>
                <a:spcPct val="20000"/>
              </a:spcBef>
              <a:spcAft>
                <a:spcPct val="0"/>
              </a:spcAft>
              <a:buChar char="»"/>
              <a:defRPr sz="1667">
                <a:solidFill>
                  <a:schemeClr val="tx1"/>
                </a:solidFill>
                <a:latin typeface="+mn-lt"/>
              </a:defRPr>
            </a:lvl8pPr>
            <a:lvl9pPr marL="3238370" indent="-190492" algn="l" rtl="0" fontAlgn="base">
              <a:spcBef>
                <a:spcPct val="20000"/>
              </a:spcBef>
              <a:spcAft>
                <a:spcPct val="0"/>
              </a:spcAft>
              <a:buChar char="»"/>
              <a:defRPr sz="1667">
                <a:solidFill>
                  <a:schemeClr val="tx1"/>
                </a:solidFill>
                <a:latin typeface="+mn-lt"/>
              </a:defRPr>
            </a:lvl9pPr>
          </a:lstStyle>
          <a:p>
            <a:pPr>
              <a:buFontTx/>
              <a:buChar char="-"/>
            </a:pPr>
            <a:r>
              <a:rPr lang="tr-TR" sz="1800" kern="0" dirty="0">
                <a:solidFill>
                  <a:srgbClr val="FF0000"/>
                </a:solidFill>
              </a:rPr>
              <a:t>Bilgisayar Mühendisliği         		</a:t>
            </a:r>
            <a:r>
              <a:rPr lang="tr-TR" sz="1800" kern="0" dirty="0">
                <a:solidFill>
                  <a:srgbClr val="181F6B"/>
                </a:solidFill>
              </a:rPr>
              <a:t>- </a:t>
            </a:r>
            <a:r>
              <a:rPr lang="tr-TR" sz="1800" kern="0" dirty="0">
                <a:solidFill>
                  <a:srgbClr val="FF0000"/>
                </a:solidFill>
              </a:rPr>
              <a:t>Gıda Mühendisliği</a:t>
            </a:r>
          </a:p>
          <a:p>
            <a:pPr>
              <a:buFontTx/>
              <a:buChar char="-"/>
            </a:pPr>
            <a:r>
              <a:rPr lang="tr-TR" sz="1800" kern="0" dirty="0">
                <a:solidFill>
                  <a:srgbClr val="FF0000"/>
                </a:solidFill>
              </a:rPr>
              <a:t>İnşaat Mühendisliği		</a:t>
            </a:r>
            <a:r>
              <a:rPr lang="tr-TR" sz="1800" kern="0" dirty="0">
                <a:solidFill>
                  <a:srgbClr val="181F6B"/>
                </a:solidFill>
              </a:rPr>
              <a:t> 	- </a:t>
            </a:r>
            <a:r>
              <a:rPr lang="tr-TR" sz="1800" kern="0" dirty="0">
                <a:solidFill>
                  <a:srgbClr val="FF0000"/>
                </a:solidFill>
              </a:rPr>
              <a:t>Kimya Mühendisliği</a:t>
            </a:r>
          </a:p>
          <a:p>
            <a:pPr>
              <a:buFontTx/>
              <a:buChar char="-"/>
            </a:pPr>
            <a:r>
              <a:rPr lang="tr-TR" sz="1800" kern="0" dirty="0">
                <a:solidFill>
                  <a:srgbClr val="FF0000"/>
                </a:solidFill>
              </a:rPr>
              <a:t>Elektrik-Elektronik Mühendisliği</a:t>
            </a:r>
          </a:p>
        </p:txBody>
      </p:sp>
      <p:cxnSp>
        <p:nvCxnSpPr>
          <p:cNvPr id="3" name="Düz Bağlayıcı 2">
            <a:extLst>
              <a:ext uri="{FF2B5EF4-FFF2-40B4-BE49-F238E27FC236}">
                <a16:creationId xmlns:a16="http://schemas.microsoft.com/office/drawing/2014/main" id="{17E36BE4-7962-567E-07DD-7CB602A97CB4}"/>
              </a:ext>
            </a:extLst>
          </p:cNvPr>
          <p:cNvCxnSpPr>
            <a:cxnSpLocks/>
          </p:cNvCxnSpPr>
          <p:nvPr/>
        </p:nvCxnSpPr>
        <p:spPr>
          <a:xfrm>
            <a:off x="2123728" y="2209428"/>
            <a:ext cx="6622222" cy="0"/>
          </a:xfrm>
          <a:prstGeom prst="line">
            <a:avLst/>
          </a:prstGeom>
          <a:ln w="38100">
            <a:solidFill>
              <a:srgbClr val="FF0000">
                <a:alpha val="50980"/>
              </a:srgbClr>
            </a:solidFill>
          </a:ln>
        </p:spPr>
        <p:style>
          <a:lnRef idx="1">
            <a:schemeClr val="accent1"/>
          </a:lnRef>
          <a:fillRef idx="0">
            <a:schemeClr val="accent1"/>
          </a:fillRef>
          <a:effectRef idx="0">
            <a:schemeClr val="accent1"/>
          </a:effectRef>
          <a:fontRef idx="minor">
            <a:schemeClr val="tx1"/>
          </a:fontRef>
        </p:style>
      </p:cxnSp>
      <p:cxnSp>
        <p:nvCxnSpPr>
          <p:cNvPr id="14" name="Düz Bağlayıcı 13">
            <a:extLst>
              <a:ext uri="{FF2B5EF4-FFF2-40B4-BE49-F238E27FC236}">
                <a16:creationId xmlns:a16="http://schemas.microsoft.com/office/drawing/2014/main" id="{7D94A3CE-576F-9746-B691-ACC167990721}"/>
              </a:ext>
            </a:extLst>
          </p:cNvPr>
          <p:cNvCxnSpPr>
            <a:cxnSpLocks/>
          </p:cNvCxnSpPr>
          <p:nvPr/>
        </p:nvCxnSpPr>
        <p:spPr>
          <a:xfrm>
            <a:off x="2123728" y="2497460"/>
            <a:ext cx="6622222" cy="0"/>
          </a:xfrm>
          <a:prstGeom prst="line">
            <a:avLst/>
          </a:prstGeom>
          <a:ln w="38100">
            <a:solidFill>
              <a:srgbClr val="FF0000">
                <a:alpha val="5098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5465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7BD30BED-0D4F-3442-A46E-10AAB5851096}"/>
              </a:ext>
            </a:extLst>
          </p:cNvPr>
          <p:cNvSpPr>
            <a:spLocks noGrp="1"/>
          </p:cNvSpPr>
          <p:nvPr>
            <p:ph type="ftr" sz="quarter" idx="11"/>
          </p:nvPr>
        </p:nvSpPr>
        <p:spPr/>
        <p:txBody>
          <a:bodyPr/>
          <a:lstStyle/>
          <a:p>
            <a:pPr>
              <a:defRPr/>
            </a:pPr>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2C03B508-B859-E94D-8C78-6CFF1F50D8BA}"/>
              </a:ext>
            </a:extLst>
          </p:cNvPr>
          <p:cNvSpPr>
            <a:spLocks noGrp="1"/>
          </p:cNvSpPr>
          <p:nvPr>
            <p:ph type="sldNum" sz="quarter" idx="12"/>
          </p:nvPr>
        </p:nvSpPr>
        <p:spPr/>
        <p:txBody>
          <a:bodyPr/>
          <a:lstStyle/>
          <a:p>
            <a:fld id="{31D95ABB-A2C2-FF41-BD17-A29694185579}" type="slidenum">
              <a:rPr lang="tr-TR" altLang="tr-TR" smtClean="0"/>
              <a:pPr/>
              <a:t>21</a:t>
            </a:fld>
            <a:endParaRPr lang="tr-TR" altLang="tr-TR" dirty="0"/>
          </a:p>
        </p:txBody>
      </p:sp>
      <p:pic>
        <p:nvPicPr>
          <p:cNvPr id="6" name="Resim 5">
            <a:extLst>
              <a:ext uri="{FF2B5EF4-FFF2-40B4-BE49-F238E27FC236}">
                <a16:creationId xmlns:a16="http://schemas.microsoft.com/office/drawing/2014/main" id="{33FD84E3-C399-DA47-842E-42984DA16F9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9543" y="0"/>
            <a:ext cx="8924914" cy="1089665"/>
          </a:xfrm>
          <a:prstGeom prst="rect">
            <a:avLst/>
          </a:prstGeom>
          <a:effectLst>
            <a:softEdge rad="63500"/>
          </a:effectLst>
        </p:spPr>
      </p:pic>
      <p:pic>
        <p:nvPicPr>
          <p:cNvPr id="2" name="Resim 1">
            <a:extLst>
              <a:ext uri="{FF2B5EF4-FFF2-40B4-BE49-F238E27FC236}">
                <a16:creationId xmlns:a16="http://schemas.microsoft.com/office/drawing/2014/main" id="{926106B6-5BA8-0649-AF54-51C26556DC97}"/>
              </a:ext>
            </a:extLst>
          </p:cNvPr>
          <p:cNvPicPr>
            <a:picLocks noChangeAspect="1"/>
          </p:cNvPicPr>
          <p:nvPr/>
        </p:nvPicPr>
        <p:blipFill>
          <a:blip r:embed="rId4"/>
          <a:stretch>
            <a:fillRect/>
          </a:stretch>
        </p:blipFill>
        <p:spPr>
          <a:xfrm rot="182590">
            <a:off x="5603154" y="1143955"/>
            <a:ext cx="3326291" cy="2325902"/>
          </a:xfrm>
          <a:prstGeom prst="rect">
            <a:avLst/>
          </a:prstGeom>
          <a:effectLst>
            <a:outerShdw blurRad="50800" dist="38100" dir="2700000" algn="tl" rotWithShape="0">
              <a:prstClr val="black">
                <a:alpha val="40000"/>
              </a:prstClr>
            </a:outerShdw>
            <a:softEdge rad="31750"/>
          </a:effectLst>
        </p:spPr>
      </p:pic>
      <p:pic>
        <p:nvPicPr>
          <p:cNvPr id="3" name="Resim 2">
            <a:extLst>
              <a:ext uri="{FF2B5EF4-FFF2-40B4-BE49-F238E27FC236}">
                <a16:creationId xmlns:a16="http://schemas.microsoft.com/office/drawing/2014/main" id="{899F9A98-1564-4940-877B-665675D7EBC5}"/>
              </a:ext>
            </a:extLst>
          </p:cNvPr>
          <p:cNvPicPr>
            <a:picLocks noChangeAspect="1"/>
          </p:cNvPicPr>
          <p:nvPr/>
        </p:nvPicPr>
        <p:blipFill>
          <a:blip r:embed="rId5"/>
          <a:stretch>
            <a:fillRect/>
          </a:stretch>
        </p:blipFill>
        <p:spPr>
          <a:xfrm>
            <a:off x="4638119" y="2753290"/>
            <a:ext cx="3030225" cy="2280478"/>
          </a:xfrm>
          <a:prstGeom prst="rect">
            <a:avLst/>
          </a:prstGeom>
          <a:effectLst>
            <a:outerShdw blurRad="50800" dist="38100" dir="2700000" algn="tl" rotWithShape="0">
              <a:prstClr val="black">
                <a:alpha val="40000"/>
              </a:prstClr>
            </a:outerShdw>
            <a:softEdge rad="31750"/>
          </a:effectLst>
        </p:spPr>
      </p:pic>
      <p:pic>
        <p:nvPicPr>
          <p:cNvPr id="1026" name="Picture 2">
            <a:extLst>
              <a:ext uri="{FF2B5EF4-FFF2-40B4-BE49-F238E27FC236}">
                <a16:creationId xmlns:a16="http://schemas.microsoft.com/office/drawing/2014/main" id="{42E776AF-5998-2E41-AD24-344F25A2A1E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147" t="4156" r="25125" b="6496"/>
          <a:stretch/>
        </p:blipFill>
        <p:spPr bwMode="auto">
          <a:xfrm>
            <a:off x="659809" y="1196846"/>
            <a:ext cx="3782327" cy="3821423"/>
          </a:xfrm>
          <a:prstGeom prst="rect">
            <a:avLst/>
          </a:prstGeom>
          <a:noFill/>
          <a:effectLst>
            <a:outerShdw blurRad="50800" dist="38100" dir="2700000" algn="tl" rotWithShape="0">
              <a:prstClr val="black">
                <a:alpha val="40000"/>
              </a:prstClr>
            </a:outerShdw>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8378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EBC7AE27-49C1-B042-B2C1-85EDDEBC9176}"/>
              </a:ext>
            </a:extLst>
          </p:cNvPr>
          <p:cNvSpPr>
            <a:spLocks noGrp="1"/>
          </p:cNvSpPr>
          <p:nvPr>
            <p:ph type="ftr" sz="quarter" idx="11"/>
          </p:nvPr>
        </p:nvSpPr>
        <p:spPr/>
        <p:txBody>
          <a:bodyPr/>
          <a:lstStyle/>
          <a:p>
            <a:pPr>
              <a:defRPr/>
            </a:pPr>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740D2953-7B62-5740-8C5A-A0CE54FFFCEA}"/>
              </a:ext>
            </a:extLst>
          </p:cNvPr>
          <p:cNvSpPr>
            <a:spLocks noGrp="1"/>
          </p:cNvSpPr>
          <p:nvPr>
            <p:ph type="sldNum" sz="quarter" idx="12"/>
          </p:nvPr>
        </p:nvSpPr>
        <p:spPr/>
        <p:txBody>
          <a:bodyPr/>
          <a:lstStyle/>
          <a:p>
            <a:fld id="{31D95ABB-A2C2-FF41-BD17-A29694185579}" type="slidenum">
              <a:rPr lang="tr-TR" altLang="tr-TR" smtClean="0"/>
              <a:pPr/>
              <a:t>22</a:t>
            </a:fld>
            <a:endParaRPr lang="tr-TR" altLang="tr-TR" dirty="0"/>
          </a:p>
        </p:txBody>
      </p:sp>
      <p:pic>
        <p:nvPicPr>
          <p:cNvPr id="6" name="Resim 5">
            <a:extLst>
              <a:ext uri="{FF2B5EF4-FFF2-40B4-BE49-F238E27FC236}">
                <a16:creationId xmlns:a16="http://schemas.microsoft.com/office/drawing/2014/main" id="{2870761A-D660-9040-831E-C515366739B4}"/>
              </a:ext>
            </a:extLst>
          </p:cNvPr>
          <p:cNvPicPr>
            <a:picLocks noChangeAspect="1"/>
          </p:cNvPicPr>
          <p:nvPr/>
        </p:nvPicPr>
        <p:blipFill>
          <a:blip r:embed="rId3"/>
          <a:stretch>
            <a:fillRect/>
          </a:stretch>
        </p:blipFill>
        <p:spPr>
          <a:xfrm>
            <a:off x="-18256" y="0"/>
            <a:ext cx="9180512" cy="1032652"/>
          </a:xfrm>
          <a:prstGeom prst="rect">
            <a:avLst/>
          </a:prstGeom>
          <a:effectLst>
            <a:softEdge rad="63500"/>
          </a:effectLst>
        </p:spPr>
      </p:pic>
      <p:grpSp>
        <p:nvGrpSpPr>
          <p:cNvPr id="8" name="Grup 7">
            <a:extLst>
              <a:ext uri="{FF2B5EF4-FFF2-40B4-BE49-F238E27FC236}">
                <a16:creationId xmlns:a16="http://schemas.microsoft.com/office/drawing/2014/main" id="{14FEFEB0-5AC0-0143-9BED-FCEECDE06D75}"/>
              </a:ext>
            </a:extLst>
          </p:cNvPr>
          <p:cNvGrpSpPr/>
          <p:nvPr/>
        </p:nvGrpSpPr>
        <p:grpSpPr>
          <a:xfrm>
            <a:off x="279425" y="1032652"/>
            <a:ext cx="5732735" cy="4078609"/>
            <a:chOff x="683568" y="1203950"/>
            <a:chExt cx="5400600" cy="3966977"/>
          </a:xfrm>
          <a:effectLst>
            <a:outerShdw blurRad="50800" dist="38100" dir="2700000" algn="tl" rotWithShape="0">
              <a:prstClr val="black">
                <a:alpha val="40000"/>
              </a:prstClr>
            </a:outerShdw>
          </a:effectLst>
        </p:grpSpPr>
        <p:pic>
          <p:nvPicPr>
            <p:cNvPr id="3076" name="Picture 4">
              <a:extLst>
                <a:ext uri="{FF2B5EF4-FFF2-40B4-BE49-F238E27FC236}">
                  <a16:creationId xmlns:a16="http://schemas.microsoft.com/office/drawing/2014/main" id="{3B289483-05D0-AE46-B94E-3DB2E15CD9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9920"/>
            <a:stretch/>
          </p:blipFill>
          <p:spPr bwMode="auto">
            <a:xfrm>
              <a:off x="683568" y="1203950"/>
              <a:ext cx="5400600" cy="64127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4853E835-8C3B-BE46-BB7E-D8335789EF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060" b="21666"/>
            <a:stretch/>
          </p:blipFill>
          <p:spPr bwMode="auto">
            <a:xfrm>
              <a:off x="683568" y="1845227"/>
              <a:ext cx="5400600" cy="3325700"/>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Resim 8">
            <a:extLst>
              <a:ext uri="{FF2B5EF4-FFF2-40B4-BE49-F238E27FC236}">
                <a16:creationId xmlns:a16="http://schemas.microsoft.com/office/drawing/2014/main" id="{433E1131-A298-304C-86E9-07C1FD3CC06B}"/>
              </a:ext>
            </a:extLst>
          </p:cNvPr>
          <p:cNvPicPr>
            <a:picLocks noChangeAspect="1"/>
          </p:cNvPicPr>
          <p:nvPr/>
        </p:nvPicPr>
        <p:blipFill>
          <a:blip r:embed="rId5"/>
          <a:stretch>
            <a:fillRect/>
          </a:stretch>
        </p:blipFill>
        <p:spPr>
          <a:xfrm rot="21293011">
            <a:off x="6261015" y="1341862"/>
            <a:ext cx="2572404" cy="3327125"/>
          </a:xfrm>
          <a:prstGeom prst="rect">
            <a:avLst/>
          </a:prstGeom>
          <a:effectLst>
            <a:softEdge rad="31750"/>
          </a:effectLst>
        </p:spPr>
      </p:pic>
    </p:spTree>
    <p:extLst>
      <p:ext uri="{BB962C8B-B14F-4D97-AF65-F5344CB8AC3E}">
        <p14:creationId xmlns:p14="http://schemas.microsoft.com/office/powerpoint/2010/main" val="571049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çerik Yer Tutucusu 7">
            <a:extLst>
              <a:ext uri="{FF2B5EF4-FFF2-40B4-BE49-F238E27FC236}">
                <a16:creationId xmlns:a16="http://schemas.microsoft.com/office/drawing/2014/main" id="{B82AA4E8-32BB-3217-A244-206FF4D972E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496" y="49188"/>
            <a:ext cx="9073008" cy="1135923"/>
          </a:xfrm>
          <a:prstGeom prst="rect">
            <a:avLst/>
          </a:prstGeom>
          <a:effectLst>
            <a:softEdge rad="63500"/>
          </a:effectLst>
        </p:spPr>
      </p:pic>
      <p:sp>
        <p:nvSpPr>
          <p:cNvPr id="4" name="Alt Bilgi Yer Tutucusu 3">
            <a:extLst>
              <a:ext uri="{FF2B5EF4-FFF2-40B4-BE49-F238E27FC236}">
                <a16:creationId xmlns:a16="http://schemas.microsoft.com/office/drawing/2014/main" id="{3249C704-B55F-74CE-4BE1-619249C2EF82}"/>
              </a:ext>
            </a:extLst>
          </p:cNvPr>
          <p:cNvSpPr>
            <a:spLocks noGrp="1"/>
          </p:cNvSpPr>
          <p:nvPr>
            <p:ph type="ftr" sz="quarter" idx="11"/>
          </p:nvPr>
        </p:nvSpPr>
        <p:spPr/>
        <p:txBody>
          <a:bodyPr/>
          <a:lstStyle/>
          <a:p>
            <a:pPr>
              <a:defRPr/>
            </a:pPr>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4A09DAB3-04CB-9CB6-7BF7-740A94256C87}"/>
              </a:ext>
            </a:extLst>
          </p:cNvPr>
          <p:cNvSpPr>
            <a:spLocks noGrp="1"/>
          </p:cNvSpPr>
          <p:nvPr>
            <p:ph type="sldNum" sz="quarter" idx="12"/>
          </p:nvPr>
        </p:nvSpPr>
        <p:spPr/>
        <p:txBody>
          <a:bodyPr/>
          <a:lstStyle/>
          <a:p>
            <a:fld id="{31D95ABB-A2C2-FF41-BD17-A29694185579}" type="slidenum">
              <a:rPr lang="tr-TR" altLang="tr-TR" smtClean="0"/>
              <a:pPr/>
              <a:t>23</a:t>
            </a:fld>
            <a:endParaRPr lang="tr-TR" altLang="tr-TR" dirty="0"/>
          </a:p>
        </p:txBody>
      </p:sp>
      <p:pic>
        <p:nvPicPr>
          <p:cNvPr id="2050" name="Picture 2">
            <a:extLst>
              <a:ext uri="{FF2B5EF4-FFF2-40B4-BE49-F238E27FC236}">
                <a16:creationId xmlns:a16="http://schemas.microsoft.com/office/drawing/2014/main" id="{9828A86C-4AE0-5036-3ACB-DFC775F6DF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8152" y="1179623"/>
            <a:ext cx="6516216" cy="3982133"/>
          </a:xfrm>
          <a:prstGeom prst="rect">
            <a:avLst/>
          </a:prstGeom>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0388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E63F4E5D-AC85-C0EA-E05D-E6F2DB14A541}"/>
              </a:ext>
            </a:extLst>
          </p:cNvPr>
          <p:cNvSpPr>
            <a:spLocks noGrp="1"/>
          </p:cNvSpPr>
          <p:nvPr>
            <p:ph type="ftr" sz="quarter" idx="11"/>
          </p:nvPr>
        </p:nvSpPr>
        <p:spPr/>
        <p:txBody>
          <a:bodyPr/>
          <a:lstStyle/>
          <a:p>
            <a:pPr>
              <a:defRPr/>
            </a:pPr>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B217C637-6A07-F015-A8DD-0F447E2BC4F2}"/>
              </a:ext>
            </a:extLst>
          </p:cNvPr>
          <p:cNvSpPr>
            <a:spLocks noGrp="1"/>
          </p:cNvSpPr>
          <p:nvPr>
            <p:ph type="sldNum" sz="quarter" idx="12"/>
          </p:nvPr>
        </p:nvSpPr>
        <p:spPr/>
        <p:txBody>
          <a:bodyPr/>
          <a:lstStyle/>
          <a:p>
            <a:fld id="{31D95ABB-A2C2-FF41-BD17-A29694185579}" type="slidenum">
              <a:rPr lang="tr-TR" altLang="tr-TR" smtClean="0"/>
              <a:pPr/>
              <a:t>24</a:t>
            </a:fld>
            <a:endParaRPr lang="tr-TR" altLang="tr-TR" dirty="0"/>
          </a:p>
        </p:txBody>
      </p:sp>
      <p:pic>
        <p:nvPicPr>
          <p:cNvPr id="3074" name="Picture 2" descr="omu_9678">
            <a:extLst>
              <a:ext uri="{FF2B5EF4-FFF2-40B4-BE49-F238E27FC236}">
                <a16:creationId xmlns:a16="http://schemas.microsoft.com/office/drawing/2014/main" id="{E919637C-DEC5-15BB-98AF-5F2243E782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632026"/>
            <a:ext cx="5071988" cy="3385714"/>
          </a:xfrm>
          <a:prstGeom prst="rect">
            <a:avLst/>
          </a:prstGeom>
          <a:noFill/>
          <a:extLst>
            <a:ext uri="{909E8E84-426E-40DD-AFC4-6F175D3DCCD1}">
              <a14:hiddenFill xmlns:a14="http://schemas.microsoft.com/office/drawing/2010/main">
                <a:solidFill>
                  <a:srgbClr val="FFFFFF"/>
                </a:solidFill>
              </a14:hiddenFill>
            </a:ext>
          </a:extLst>
        </p:spPr>
      </p:pic>
      <p:pic>
        <p:nvPicPr>
          <p:cNvPr id="7" name="Resim 6">
            <a:extLst>
              <a:ext uri="{FF2B5EF4-FFF2-40B4-BE49-F238E27FC236}">
                <a16:creationId xmlns:a16="http://schemas.microsoft.com/office/drawing/2014/main" id="{4400DBA8-FEF3-4EFA-FA00-3507F90D16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2800" y="1238571"/>
            <a:ext cx="6255544" cy="322785"/>
          </a:xfrm>
          <a:prstGeom prst="rect">
            <a:avLst/>
          </a:prstGeom>
        </p:spPr>
      </p:pic>
      <p:pic>
        <p:nvPicPr>
          <p:cNvPr id="9" name="Resim 8">
            <a:extLst>
              <a:ext uri="{FF2B5EF4-FFF2-40B4-BE49-F238E27FC236}">
                <a16:creationId xmlns:a16="http://schemas.microsoft.com/office/drawing/2014/main" id="{2D96348D-01FA-D1D0-011A-C499341AD9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94" y="0"/>
            <a:ext cx="8319768" cy="1273324"/>
          </a:xfrm>
          <a:prstGeom prst="rect">
            <a:avLst/>
          </a:prstGeom>
        </p:spPr>
      </p:pic>
      <p:sp>
        <p:nvSpPr>
          <p:cNvPr id="11" name="Dikdörtgen 10">
            <a:extLst>
              <a:ext uri="{FF2B5EF4-FFF2-40B4-BE49-F238E27FC236}">
                <a16:creationId xmlns:a16="http://schemas.microsoft.com/office/drawing/2014/main" id="{3217DBDF-1D6E-C31B-88B9-CEA69939F9D1}"/>
              </a:ext>
            </a:extLst>
          </p:cNvPr>
          <p:cNvSpPr/>
          <p:nvPr/>
        </p:nvSpPr>
        <p:spPr>
          <a:xfrm>
            <a:off x="6516216" y="3217540"/>
            <a:ext cx="2160240" cy="923330"/>
          </a:xfrm>
          <a:prstGeom prst="rect">
            <a:avLst/>
          </a:prstGeom>
        </p:spPr>
        <p:txBody>
          <a:bodyPr wrap="square">
            <a:spAutoFit/>
          </a:bodyPr>
          <a:lstStyle/>
          <a:p>
            <a:pPr algn="ctr"/>
            <a:r>
              <a:rPr lang="tr-TR" dirty="0">
                <a:solidFill>
                  <a:srgbClr val="747880"/>
                </a:solidFill>
                <a:latin typeface="Poppins" pitchFamily="2" charset="0"/>
              </a:rPr>
              <a:t>05 Haziran 2022 </a:t>
            </a:r>
            <a:br>
              <a:rPr lang="tr-TR" dirty="0">
                <a:solidFill>
                  <a:srgbClr val="747880"/>
                </a:solidFill>
                <a:latin typeface="Poppins" pitchFamily="2" charset="0"/>
              </a:rPr>
            </a:br>
            <a:r>
              <a:rPr lang="tr-TR" dirty="0">
                <a:solidFill>
                  <a:srgbClr val="747880"/>
                </a:solidFill>
                <a:latin typeface="Poppins" pitchFamily="2" charset="0"/>
              </a:rPr>
              <a:t>– </a:t>
            </a:r>
            <a:br>
              <a:rPr lang="tr-TR" dirty="0">
                <a:solidFill>
                  <a:srgbClr val="747880"/>
                </a:solidFill>
                <a:latin typeface="Poppins" pitchFamily="2" charset="0"/>
              </a:rPr>
            </a:br>
            <a:r>
              <a:rPr lang="tr-TR" dirty="0">
                <a:solidFill>
                  <a:srgbClr val="747880"/>
                </a:solidFill>
                <a:latin typeface="Poppins" pitchFamily="2" charset="0"/>
              </a:rPr>
              <a:t>05 Haziran 2024</a:t>
            </a:r>
            <a:endParaRPr lang="tr-TR" dirty="0"/>
          </a:p>
        </p:txBody>
      </p:sp>
    </p:spTree>
    <p:extLst>
      <p:ext uri="{BB962C8B-B14F-4D97-AF65-F5344CB8AC3E}">
        <p14:creationId xmlns:p14="http://schemas.microsoft.com/office/powerpoint/2010/main" val="15426650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408BAFFE-7058-88D6-8F37-392803085F8B}"/>
              </a:ext>
            </a:extLst>
          </p:cNvPr>
          <p:cNvSpPr>
            <a:spLocks noGrp="1"/>
          </p:cNvSpPr>
          <p:nvPr>
            <p:ph type="ftr" sz="quarter" idx="11"/>
          </p:nvPr>
        </p:nvSpPr>
        <p:spPr/>
        <p:txBody>
          <a:bodyPr/>
          <a:lstStyle/>
          <a:p>
            <a:pPr>
              <a:defRPr/>
            </a:pPr>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3DEF9027-CDBA-90FF-757F-76159C333F7F}"/>
              </a:ext>
            </a:extLst>
          </p:cNvPr>
          <p:cNvSpPr>
            <a:spLocks noGrp="1"/>
          </p:cNvSpPr>
          <p:nvPr>
            <p:ph type="sldNum" sz="quarter" idx="12"/>
          </p:nvPr>
        </p:nvSpPr>
        <p:spPr/>
        <p:txBody>
          <a:bodyPr/>
          <a:lstStyle/>
          <a:p>
            <a:fld id="{31D95ABB-A2C2-FF41-BD17-A29694185579}" type="slidenum">
              <a:rPr lang="tr-TR" altLang="tr-TR" smtClean="0"/>
              <a:pPr/>
              <a:t>25</a:t>
            </a:fld>
            <a:endParaRPr lang="tr-TR" altLang="tr-TR" dirty="0"/>
          </a:p>
        </p:txBody>
      </p:sp>
      <p:pic>
        <p:nvPicPr>
          <p:cNvPr id="7" name="Resim 6">
            <a:extLst>
              <a:ext uri="{FF2B5EF4-FFF2-40B4-BE49-F238E27FC236}">
                <a16:creationId xmlns:a16="http://schemas.microsoft.com/office/drawing/2014/main" id="{32EA73BC-5585-C00D-0E2E-DF01F187116B}"/>
              </a:ext>
            </a:extLst>
          </p:cNvPr>
          <p:cNvPicPr>
            <a:picLocks noChangeAspect="1"/>
          </p:cNvPicPr>
          <p:nvPr/>
        </p:nvPicPr>
        <p:blipFill rotWithShape="1">
          <a:blip r:embed="rId3">
            <a:extLst>
              <a:ext uri="{28A0092B-C50C-407E-A947-70E740481C1C}">
                <a14:useLocalDpi xmlns:a14="http://schemas.microsoft.com/office/drawing/2010/main" val="0"/>
              </a:ext>
            </a:extLst>
          </a:blip>
          <a:srcRect t="13045" b="19639"/>
          <a:stretch/>
        </p:blipFill>
        <p:spPr>
          <a:xfrm>
            <a:off x="107504" y="1777380"/>
            <a:ext cx="7880238" cy="3399318"/>
          </a:xfrm>
          <a:prstGeom prst="rect">
            <a:avLst/>
          </a:prstGeom>
          <a:effectLst>
            <a:softEdge rad="63500"/>
          </a:effectLst>
        </p:spPr>
      </p:pic>
      <p:pic>
        <p:nvPicPr>
          <p:cNvPr id="9" name="Resim 8">
            <a:extLst>
              <a:ext uri="{FF2B5EF4-FFF2-40B4-BE49-F238E27FC236}">
                <a16:creationId xmlns:a16="http://schemas.microsoft.com/office/drawing/2014/main" id="{05B80B74-CAE0-DB40-E4AF-B7193D8887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1" y="49188"/>
            <a:ext cx="9144000" cy="1785257"/>
          </a:xfrm>
          <a:prstGeom prst="rect">
            <a:avLst/>
          </a:prstGeom>
          <a:effectLst>
            <a:softEdge rad="63500"/>
          </a:effectLst>
        </p:spPr>
      </p:pic>
      <p:sp>
        <p:nvSpPr>
          <p:cNvPr id="10" name="Dikdörtgen 9">
            <a:extLst>
              <a:ext uri="{FF2B5EF4-FFF2-40B4-BE49-F238E27FC236}">
                <a16:creationId xmlns:a16="http://schemas.microsoft.com/office/drawing/2014/main" id="{0C090F72-3334-E825-23CE-05E939E3BDD2}"/>
              </a:ext>
            </a:extLst>
          </p:cNvPr>
          <p:cNvSpPr/>
          <p:nvPr/>
        </p:nvSpPr>
        <p:spPr>
          <a:xfrm>
            <a:off x="2555776" y="1393105"/>
            <a:ext cx="4968552" cy="369332"/>
          </a:xfrm>
          <a:prstGeom prst="rect">
            <a:avLst/>
          </a:prstGeom>
        </p:spPr>
        <p:txBody>
          <a:bodyPr wrap="square">
            <a:spAutoFit/>
          </a:bodyPr>
          <a:lstStyle/>
          <a:p>
            <a:pPr algn="ctr"/>
            <a:r>
              <a:rPr lang="tr-TR" dirty="0">
                <a:solidFill>
                  <a:srgbClr val="747880"/>
                </a:solidFill>
                <a:latin typeface="Poppins" pitchFamily="2" charset="0"/>
              </a:rPr>
              <a:t>05 Haziran 2022 – 05 Haziran 2024</a:t>
            </a:r>
            <a:endParaRPr lang="tr-TR" dirty="0"/>
          </a:p>
        </p:txBody>
      </p:sp>
    </p:spTree>
    <p:extLst>
      <p:ext uri="{BB962C8B-B14F-4D97-AF65-F5344CB8AC3E}">
        <p14:creationId xmlns:p14="http://schemas.microsoft.com/office/powerpoint/2010/main" val="42178941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7BD30BED-0D4F-3442-A46E-10AAB5851096}"/>
              </a:ext>
            </a:extLst>
          </p:cNvPr>
          <p:cNvSpPr>
            <a:spLocks noGrp="1"/>
          </p:cNvSpPr>
          <p:nvPr>
            <p:ph type="ftr" sz="quarter" idx="11"/>
          </p:nvPr>
        </p:nvSpPr>
        <p:spPr/>
        <p:txBody>
          <a:bodyPr/>
          <a:lstStyle/>
          <a:p>
            <a:pPr>
              <a:defRPr/>
            </a:pPr>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2C03B508-B859-E94D-8C78-6CFF1F50D8BA}"/>
              </a:ext>
            </a:extLst>
          </p:cNvPr>
          <p:cNvSpPr>
            <a:spLocks noGrp="1"/>
          </p:cNvSpPr>
          <p:nvPr>
            <p:ph type="sldNum" sz="quarter" idx="12"/>
          </p:nvPr>
        </p:nvSpPr>
        <p:spPr/>
        <p:txBody>
          <a:bodyPr/>
          <a:lstStyle/>
          <a:p>
            <a:fld id="{31D95ABB-A2C2-FF41-BD17-A29694185579}" type="slidenum">
              <a:rPr lang="tr-TR" altLang="tr-TR" smtClean="0"/>
              <a:pPr/>
              <a:t>26</a:t>
            </a:fld>
            <a:endParaRPr lang="tr-TR" altLang="tr-TR" dirty="0"/>
          </a:p>
        </p:txBody>
      </p:sp>
      <p:pic>
        <p:nvPicPr>
          <p:cNvPr id="7" name="Resim 6">
            <a:extLst>
              <a:ext uri="{FF2B5EF4-FFF2-40B4-BE49-F238E27FC236}">
                <a16:creationId xmlns:a16="http://schemas.microsoft.com/office/drawing/2014/main" id="{EC8444CC-A4EF-7842-B88C-9B880BF0835B}"/>
              </a:ext>
            </a:extLst>
          </p:cNvPr>
          <p:cNvPicPr>
            <a:picLocks noChangeAspect="1"/>
          </p:cNvPicPr>
          <p:nvPr/>
        </p:nvPicPr>
        <p:blipFill>
          <a:blip r:embed="rId3"/>
          <a:stretch>
            <a:fillRect/>
          </a:stretch>
        </p:blipFill>
        <p:spPr>
          <a:xfrm>
            <a:off x="179512" y="1842374"/>
            <a:ext cx="6431115" cy="1879222"/>
          </a:xfrm>
          <a:prstGeom prst="rect">
            <a:avLst/>
          </a:prstGeom>
          <a:effectLst>
            <a:softEdge rad="31750"/>
          </a:effectLst>
        </p:spPr>
      </p:pic>
      <p:pic>
        <p:nvPicPr>
          <p:cNvPr id="9218" name="Picture 2">
            <a:extLst>
              <a:ext uri="{FF2B5EF4-FFF2-40B4-BE49-F238E27FC236}">
                <a16:creationId xmlns:a16="http://schemas.microsoft.com/office/drawing/2014/main" id="{FD2E3A77-BDFA-9A45-BC57-ACDC972CA7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30024"/>
            <a:ext cx="2701997" cy="1561153"/>
          </a:xfrm>
          <a:prstGeom prst="rect">
            <a:avLst/>
          </a:prstGeom>
          <a:noFill/>
          <a:extLst>
            <a:ext uri="{909E8E84-426E-40DD-AFC4-6F175D3DCCD1}">
              <a14:hiddenFill xmlns:a14="http://schemas.microsoft.com/office/drawing/2010/main">
                <a:solidFill>
                  <a:srgbClr val="FFFFFF"/>
                </a:solidFill>
              </a14:hiddenFill>
            </a:ext>
          </a:extLst>
        </p:spPr>
      </p:pic>
      <p:sp>
        <p:nvSpPr>
          <p:cNvPr id="9" name="İçerik Yer Tutucusu 2">
            <a:extLst>
              <a:ext uri="{FF2B5EF4-FFF2-40B4-BE49-F238E27FC236}">
                <a16:creationId xmlns:a16="http://schemas.microsoft.com/office/drawing/2014/main" id="{6496E1E5-8671-AE48-8617-1C86AA073023}"/>
              </a:ext>
            </a:extLst>
          </p:cNvPr>
          <p:cNvSpPr txBox="1">
            <a:spLocks/>
          </p:cNvSpPr>
          <p:nvPr/>
        </p:nvSpPr>
        <p:spPr bwMode="auto">
          <a:xfrm>
            <a:off x="6804248" y="1830971"/>
            <a:ext cx="2209845" cy="289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85739" indent="-285739" algn="l" rtl="0" eaLnBrk="0" fontAlgn="base" hangingPunct="0">
              <a:lnSpc>
                <a:spcPct val="120000"/>
              </a:lnSpc>
              <a:spcBef>
                <a:spcPts val="400"/>
              </a:spcBef>
              <a:spcAft>
                <a:spcPts val="200"/>
              </a:spcAft>
              <a:buClr>
                <a:schemeClr val="accent6"/>
              </a:buClr>
              <a:buChar char="•"/>
              <a:defRPr sz="2800">
                <a:solidFill>
                  <a:schemeClr val="tx1"/>
                </a:solidFill>
                <a:latin typeface="+mn-lt"/>
                <a:ea typeface="+mn-ea"/>
                <a:cs typeface="+mn-cs"/>
              </a:defRPr>
            </a:lvl1pPr>
            <a:lvl2pPr marL="619100" indent="-238115" algn="l" rtl="0" eaLnBrk="0" fontAlgn="base" hangingPunct="0">
              <a:spcBef>
                <a:spcPct val="20000"/>
              </a:spcBef>
              <a:spcAft>
                <a:spcPct val="0"/>
              </a:spcAft>
              <a:buClr>
                <a:schemeClr val="accent6"/>
              </a:buClr>
              <a:buChar char="–"/>
              <a:defRPr sz="2400">
                <a:solidFill>
                  <a:srgbClr val="C00000"/>
                </a:solidFill>
                <a:latin typeface="+mn-lt"/>
              </a:defRPr>
            </a:lvl2pPr>
            <a:lvl3pPr marL="952462" indent="-190492" algn="l" rtl="0" eaLnBrk="0" fontAlgn="base" hangingPunct="0">
              <a:spcBef>
                <a:spcPct val="20000"/>
              </a:spcBef>
              <a:spcAft>
                <a:spcPct val="0"/>
              </a:spcAft>
              <a:buClr>
                <a:schemeClr val="accent6"/>
              </a:buClr>
              <a:buChar char="•"/>
              <a:defRPr sz="2000">
                <a:solidFill>
                  <a:schemeClr val="accent2"/>
                </a:solidFill>
                <a:latin typeface="+mn-lt"/>
              </a:defRPr>
            </a:lvl3pPr>
            <a:lvl4pPr marL="1333447" indent="-190492" algn="l" rtl="0" eaLnBrk="0" fontAlgn="base" hangingPunct="0">
              <a:spcBef>
                <a:spcPct val="20000"/>
              </a:spcBef>
              <a:spcAft>
                <a:spcPct val="0"/>
              </a:spcAft>
              <a:buClr>
                <a:schemeClr val="accent6"/>
              </a:buClr>
              <a:buChar char="–"/>
              <a:defRPr sz="1667">
                <a:solidFill>
                  <a:schemeClr val="tx1"/>
                </a:solidFill>
                <a:latin typeface="+mn-lt"/>
              </a:defRPr>
            </a:lvl4pPr>
            <a:lvl5pPr marL="1714431" indent="-190492" algn="l" rtl="0" eaLnBrk="0" fontAlgn="base" hangingPunct="0">
              <a:spcBef>
                <a:spcPct val="20000"/>
              </a:spcBef>
              <a:spcAft>
                <a:spcPct val="0"/>
              </a:spcAft>
              <a:buClr>
                <a:schemeClr val="accent6"/>
              </a:buClr>
              <a:buChar char="»"/>
              <a:defRPr sz="1667">
                <a:solidFill>
                  <a:schemeClr val="tx1"/>
                </a:solidFill>
                <a:latin typeface="+mn-lt"/>
              </a:defRPr>
            </a:lvl5pPr>
            <a:lvl6pPr marL="2095416" indent="-190492" algn="l" rtl="0" fontAlgn="base">
              <a:spcBef>
                <a:spcPct val="20000"/>
              </a:spcBef>
              <a:spcAft>
                <a:spcPct val="0"/>
              </a:spcAft>
              <a:buChar char="»"/>
              <a:defRPr sz="1667">
                <a:solidFill>
                  <a:schemeClr val="tx1"/>
                </a:solidFill>
                <a:latin typeface="+mn-lt"/>
              </a:defRPr>
            </a:lvl6pPr>
            <a:lvl7pPr marL="2476401" indent="-190492" algn="l" rtl="0" fontAlgn="base">
              <a:spcBef>
                <a:spcPct val="20000"/>
              </a:spcBef>
              <a:spcAft>
                <a:spcPct val="0"/>
              </a:spcAft>
              <a:buChar char="»"/>
              <a:defRPr sz="1667">
                <a:solidFill>
                  <a:schemeClr val="tx1"/>
                </a:solidFill>
                <a:latin typeface="+mn-lt"/>
              </a:defRPr>
            </a:lvl7pPr>
            <a:lvl8pPr marL="2857386" indent="-190492" algn="l" rtl="0" fontAlgn="base">
              <a:spcBef>
                <a:spcPct val="20000"/>
              </a:spcBef>
              <a:spcAft>
                <a:spcPct val="0"/>
              </a:spcAft>
              <a:buChar char="»"/>
              <a:defRPr sz="1667">
                <a:solidFill>
                  <a:schemeClr val="tx1"/>
                </a:solidFill>
                <a:latin typeface="+mn-lt"/>
              </a:defRPr>
            </a:lvl8pPr>
            <a:lvl9pPr marL="3238370" indent="-190492" algn="l" rtl="0" fontAlgn="base">
              <a:spcBef>
                <a:spcPct val="20000"/>
              </a:spcBef>
              <a:spcAft>
                <a:spcPct val="0"/>
              </a:spcAft>
              <a:buChar char="»"/>
              <a:defRPr sz="1667">
                <a:solidFill>
                  <a:schemeClr val="tx1"/>
                </a:solidFill>
                <a:latin typeface="+mn-lt"/>
              </a:defRPr>
            </a:lvl9pPr>
          </a:lstStyle>
          <a:p>
            <a:pPr marL="0" indent="0">
              <a:lnSpc>
                <a:spcPct val="200000"/>
              </a:lnSpc>
              <a:buNone/>
            </a:pPr>
            <a:r>
              <a:rPr lang="tr-TR" sz="1500" kern="0" dirty="0">
                <a:solidFill>
                  <a:srgbClr val="181F6B"/>
                </a:solidFill>
              </a:rPr>
              <a:t>- </a:t>
            </a:r>
            <a:r>
              <a:rPr lang="tr-TR" sz="1500" kern="0" dirty="0">
                <a:solidFill>
                  <a:srgbClr val="FF0000"/>
                </a:solidFill>
              </a:rPr>
              <a:t>Arkeoloji</a:t>
            </a:r>
            <a:br>
              <a:rPr lang="tr-TR" sz="1500" kern="0" dirty="0">
                <a:solidFill>
                  <a:srgbClr val="FF0000"/>
                </a:solidFill>
              </a:rPr>
            </a:br>
            <a:r>
              <a:rPr lang="tr-TR" sz="1500" kern="0" dirty="0">
                <a:solidFill>
                  <a:srgbClr val="181F6B"/>
                </a:solidFill>
              </a:rPr>
              <a:t>- </a:t>
            </a:r>
            <a:r>
              <a:rPr lang="tr-TR" sz="1500" kern="0" dirty="0">
                <a:solidFill>
                  <a:srgbClr val="FF0000"/>
                </a:solidFill>
              </a:rPr>
              <a:t>Felsefe</a:t>
            </a:r>
            <a:br>
              <a:rPr lang="tr-TR" sz="1500" kern="0" dirty="0">
                <a:solidFill>
                  <a:srgbClr val="FF0000"/>
                </a:solidFill>
              </a:rPr>
            </a:br>
            <a:r>
              <a:rPr lang="tr-TR" sz="1500" kern="0" dirty="0">
                <a:solidFill>
                  <a:srgbClr val="181F6B"/>
                </a:solidFill>
              </a:rPr>
              <a:t>- </a:t>
            </a:r>
            <a:r>
              <a:rPr lang="tr-TR" sz="1500" kern="0" dirty="0">
                <a:solidFill>
                  <a:srgbClr val="FF0000"/>
                </a:solidFill>
              </a:rPr>
              <a:t>Türk Dili ve Edebiyatı</a:t>
            </a:r>
            <a:br>
              <a:rPr lang="tr-TR" sz="1500" kern="0" dirty="0">
                <a:solidFill>
                  <a:srgbClr val="FF0000"/>
                </a:solidFill>
              </a:rPr>
            </a:br>
            <a:r>
              <a:rPr lang="tr-TR" sz="1500" kern="0" dirty="0">
                <a:solidFill>
                  <a:srgbClr val="181F6B"/>
                </a:solidFill>
              </a:rPr>
              <a:t>- </a:t>
            </a:r>
            <a:r>
              <a:rPr lang="tr-TR" sz="1500" kern="0" dirty="0">
                <a:solidFill>
                  <a:srgbClr val="FF0000"/>
                </a:solidFill>
              </a:rPr>
              <a:t>Sanat Tarihi</a:t>
            </a:r>
            <a:br>
              <a:rPr lang="tr-TR" sz="1500" kern="0" dirty="0">
                <a:solidFill>
                  <a:srgbClr val="FF0000"/>
                </a:solidFill>
              </a:rPr>
            </a:br>
            <a:r>
              <a:rPr lang="tr-TR" sz="1500" kern="0" dirty="0">
                <a:solidFill>
                  <a:srgbClr val="181F6B"/>
                </a:solidFill>
              </a:rPr>
              <a:t>- </a:t>
            </a:r>
            <a:r>
              <a:rPr lang="tr-TR" sz="1500" kern="0" dirty="0">
                <a:solidFill>
                  <a:srgbClr val="FF0000"/>
                </a:solidFill>
              </a:rPr>
              <a:t>Psikoloji </a:t>
            </a:r>
            <a:br>
              <a:rPr lang="tr-TR" sz="1500" kern="0" dirty="0">
                <a:solidFill>
                  <a:srgbClr val="FF0000"/>
                </a:solidFill>
              </a:rPr>
            </a:br>
            <a:r>
              <a:rPr lang="tr-TR" sz="1500" kern="0" dirty="0">
                <a:solidFill>
                  <a:srgbClr val="181F6B"/>
                </a:solidFill>
              </a:rPr>
              <a:t>- </a:t>
            </a:r>
            <a:r>
              <a:rPr lang="tr-TR" sz="1500" kern="0" dirty="0">
                <a:solidFill>
                  <a:srgbClr val="FF0000"/>
                </a:solidFill>
              </a:rPr>
              <a:t>Sosyoloji</a:t>
            </a:r>
          </a:p>
        </p:txBody>
      </p:sp>
      <p:pic>
        <p:nvPicPr>
          <p:cNvPr id="2050" name="Picture 2">
            <a:extLst>
              <a:ext uri="{FF2B5EF4-FFF2-40B4-BE49-F238E27FC236}">
                <a16:creationId xmlns:a16="http://schemas.microsoft.com/office/drawing/2014/main" id="{27928A35-DAE5-BD4E-9577-30EE0DFBFF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9438" y="49188"/>
            <a:ext cx="6067058" cy="158417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İçerik Yer Tutucusu 2">
            <a:extLst>
              <a:ext uri="{FF2B5EF4-FFF2-40B4-BE49-F238E27FC236}">
                <a16:creationId xmlns:a16="http://schemas.microsoft.com/office/drawing/2014/main" id="{3C9CDAA4-45C6-4450-19A6-CBA8C718F648}"/>
              </a:ext>
            </a:extLst>
          </p:cNvPr>
          <p:cNvSpPr txBox="1">
            <a:spLocks/>
          </p:cNvSpPr>
          <p:nvPr/>
        </p:nvSpPr>
        <p:spPr bwMode="auto">
          <a:xfrm>
            <a:off x="251520" y="3812021"/>
            <a:ext cx="6624736" cy="120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85739" indent="-285739" algn="l" rtl="0" eaLnBrk="0" fontAlgn="base" hangingPunct="0">
              <a:lnSpc>
                <a:spcPct val="120000"/>
              </a:lnSpc>
              <a:spcBef>
                <a:spcPts val="400"/>
              </a:spcBef>
              <a:spcAft>
                <a:spcPts val="200"/>
              </a:spcAft>
              <a:buClr>
                <a:schemeClr val="accent6"/>
              </a:buClr>
              <a:buChar char="•"/>
              <a:defRPr sz="2800">
                <a:solidFill>
                  <a:schemeClr val="tx1"/>
                </a:solidFill>
                <a:latin typeface="+mn-lt"/>
                <a:ea typeface="+mn-ea"/>
                <a:cs typeface="+mn-cs"/>
              </a:defRPr>
            </a:lvl1pPr>
            <a:lvl2pPr marL="619100" indent="-238115" algn="l" rtl="0" eaLnBrk="0" fontAlgn="base" hangingPunct="0">
              <a:spcBef>
                <a:spcPct val="20000"/>
              </a:spcBef>
              <a:spcAft>
                <a:spcPct val="0"/>
              </a:spcAft>
              <a:buClr>
                <a:schemeClr val="accent6"/>
              </a:buClr>
              <a:buChar char="–"/>
              <a:defRPr sz="2400">
                <a:solidFill>
                  <a:srgbClr val="C00000"/>
                </a:solidFill>
                <a:latin typeface="+mn-lt"/>
              </a:defRPr>
            </a:lvl2pPr>
            <a:lvl3pPr marL="952462" indent="-190492" algn="l" rtl="0" eaLnBrk="0" fontAlgn="base" hangingPunct="0">
              <a:spcBef>
                <a:spcPct val="20000"/>
              </a:spcBef>
              <a:spcAft>
                <a:spcPct val="0"/>
              </a:spcAft>
              <a:buClr>
                <a:schemeClr val="accent6"/>
              </a:buClr>
              <a:buChar char="•"/>
              <a:defRPr sz="2000">
                <a:solidFill>
                  <a:schemeClr val="accent2"/>
                </a:solidFill>
                <a:latin typeface="+mn-lt"/>
              </a:defRPr>
            </a:lvl3pPr>
            <a:lvl4pPr marL="1333447" indent="-190492" algn="l" rtl="0" eaLnBrk="0" fontAlgn="base" hangingPunct="0">
              <a:spcBef>
                <a:spcPct val="20000"/>
              </a:spcBef>
              <a:spcAft>
                <a:spcPct val="0"/>
              </a:spcAft>
              <a:buClr>
                <a:schemeClr val="accent6"/>
              </a:buClr>
              <a:buChar char="–"/>
              <a:defRPr sz="1667">
                <a:solidFill>
                  <a:schemeClr val="tx1"/>
                </a:solidFill>
                <a:latin typeface="+mn-lt"/>
              </a:defRPr>
            </a:lvl4pPr>
            <a:lvl5pPr marL="1714431" indent="-190492" algn="l" rtl="0" eaLnBrk="0" fontAlgn="base" hangingPunct="0">
              <a:spcBef>
                <a:spcPct val="20000"/>
              </a:spcBef>
              <a:spcAft>
                <a:spcPct val="0"/>
              </a:spcAft>
              <a:buClr>
                <a:schemeClr val="accent6"/>
              </a:buClr>
              <a:buChar char="»"/>
              <a:defRPr sz="1667">
                <a:solidFill>
                  <a:schemeClr val="tx1"/>
                </a:solidFill>
                <a:latin typeface="+mn-lt"/>
              </a:defRPr>
            </a:lvl5pPr>
            <a:lvl6pPr marL="2095416" indent="-190492" algn="l" rtl="0" fontAlgn="base">
              <a:spcBef>
                <a:spcPct val="20000"/>
              </a:spcBef>
              <a:spcAft>
                <a:spcPct val="0"/>
              </a:spcAft>
              <a:buChar char="»"/>
              <a:defRPr sz="1667">
                <a:solidFill>
                  <a:schemeClr val="tx1"/>
                </a:solidFill>
                <a:latin typeface="+mn-lt"/>
              </a:defRPr>
            </a:lvl6pPr>
            <a:lvl7pPr marL="2476401" indent="-190492" algn="l" rtl="0" fontAlgn="base">
              <a:spcBef>
                <a:spcPct val="20000"/>
              </a:spcBef>
              <a:spcAft>
                <a:spcPct val="0"/>
              </a:spcAft>
              <a:buChar char="»"/>
              <a:defRPr sz="1667">
                <a:solidFill>
                  <a:schemeClr val="tx1"/>
                </a:solidFill>
                <a:latin typeface="+mn-lt"/>
              </a:defRPr>
            </a:lvl7pPr>
            <a:lvl8pPr marL="2857386" indent="-190492" algn="l" rtl="0" fontAlgn="base">
              <a:spcBef>
                <a:spcPct val="20000"/>
              </a:spcBef>
              <a:spcAft>
                <a:spcPct val="0"/>
              </a:spcAft>
              <a:buChar char="»"/>
              <a:defRPr sz="1667">
                <a:solidFill>
                  <a:schemeClr val="tx1"/>
                </a:solidFill>
                <a:latin typeface="+mn-lt"/>
              </a:defRPr>
            </a:lvl8pPr>
            <a:lvl9pPr marL="3238370" indent="-190492" algn="l" rtl="0" fontAlgn="base">
              <a:spcBef>
                <a:spcPct val="20000"/>
              </a:spcBef>
              <a:spcAft>
                <a:spcPct val="0"/>
              </a:spcAft>
              <a:buChar char="»"/>
              <a:defRPr sz="1667">
                <a:solidFill>
                  <a:schemeClr val="tx1"/>
                </a:solidFill>
                <a:latin typeface="+mn-lt"/>
              </a:defRPr>
            </a:lvl9pPr>
          </a:lstStyle>
          <a:p>
            <a:pPr marL="0" indent="0">
              <a:lnSpc>
                <a:spcPct val="150000"/>
              </a:lnSpc>
              <a:buNone/>
            </a:pPr>
            <a:r>
              <a:rPr lang="tr-TR" sz="1500" kern="0" dirty="0"/>
              <a:t>Fizik                     		5 Haziran 2022 – 5 Haziran 2024</a:t>
            </a:r>
            <a:br>
              <a:rPr lang="tr-TR" sz="1500" kern="0" dirty="0"/>
            </a:br>
            <a:r>
              <a:rPr lang="tr-TR" sz="1500" kern="0" dirty="0"/>
              <a:t>Kimya		 	5 Haziran 2022 – 5 Haziran 2024</a:t>
            </a:r>
            <a:br>
              <a:rPr lang="tr-TR" sz="1500" kern="0" dirty="0"/>
            </a:br>
            <a:r>
              <a:rPr lang="tr-TR" sz="1500" kern="0" dirty="0"/>
              <a:t>Moleküler Biyoloji ve Genetik	5 Haziran 2022 – 5 Haziran 2024</a:t>
            </a:r>
          </a:p>
        </p:txBody>
      </p:sp>
    </p:spTree>
    <p:extLst>
      <p:ext uri="{BB962C8B-B14F-4D97-AF65-F5344CB8AC3E}">
        <p14:creationId xmlns:p14="http://schemas.microsoft.com/office/powerpoint/2010/main" val="40542730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4D503B99-A43C-60D6-3F76-E983366376A3}"/>
              </a:ext>
            </a:extLst>
          </p:cNvPr>
          <p:cNvSpPr>
            <a:spLocks noGrp="1"/>
          </p:cNvSpPr>
          <p:nvPr>
            <p:ph type="ftr" sz="quarter" idx="11"/>
          </p:nvPr>
        </p:nvSpPr>
        <p:spPr/>
        <p:txBody>
          <a:bodyPr/>
          <a:lstStyle/>
          <a:p>
            <a:pPr>
              <a:defRPr/>
            </a:pPr>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107915A3-2A7B-47C2-4818-665AB51F7112}"/>
              </a:ext>
            </a:extLst>
          </p:cNvPr>
          <p:cNvSpPr>
            <a:spLocks noGrp="1"/>
          </p:cNvSpPr>
          <p:nvPr>
            <p:ph type="sldNum" sz="quarter" idx="12"/>
          </p:nvPr>
        </p:nvSpPr>
        <p:spPr/>
        <p:txBody>
          <a:bodyPr/>
          <a:lstStyle/>
          <a:p>
            <a:fld id="{31D95ABB-A2C2-FF41-BD17-A29694185579}" type="slidenum">
              <a:rPr lang="tr-TR" altLang="tr-TR" smtClean="0"/>
              <a:pPr/>
              <a:t>27</a:t>
            </a:fld>
            <a:endParaRPr lang="tr-TR" altLang="tr-TR" dirty="0"/>
          </a:p>
        </p:txBody>
      </p:sp>
      <p:pic>
        <p:nvPicPr>
          <p:cNvPr id="9" name="Resim 8">
            <a:extLst>
              <a:ext uri="{FF2B5EF4-FFF2-40B4-BE49-F238E27FC236}">
                <a16:creationId xmlns:a16="http://schemas.microsoft.com/office/drawing/2014/main" id="{6A25DAD1-51B4-D034-C1CB-59C9B04CC2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117666"/>
            <a:ext cx="6687236" cy="1595818"/>
          </a:xfrm>
          <a:prstGeom prst="rect">
            <a:avLst/>
          </a:prstGeom>
        </p:spPr>
      </p:pic>
      <p:pic>
        <p:nvPicPr>
          <p:cNvPr id="11" name="Resim 10">
            <a:extLst>
              <a:ext uri="{FF2B5EF4-FFF2-40B4-BE49-F238E27FC236}">
                <a16:creationId xmlns:a16="http://schemas.microsoft.com/office/drawing/2014/main" id="{6363001E-9AA4-39F8-CA2C-778F48D3BD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64" y="37258"/>
            <a:ext cx="9144000" cy="1092050"/>
          </a:xfrm>
          <a:prstGeom prst="rect">
            <a:avLst/>
          </a:prstGeom>
          <a:effectLst>
            <a:softEdge rad="63500"/>
          </a:effectLst>
        </p:spPr>
      </p:pic>
      <p:pic>
        <p:nvPicPr>
          <p:cNvPr id="5122" name="Picture 2">
            <a:extLst>
              <a:ext uri="{FF2B5EF4-FFF2-40B4-BE49-F238E27FC236}">
                <a16:creationId xmlns:a16="http://schemas.microsoft.com/office/drawing/2014/main" id="{317CA3A0-ED2E-F5DF-3E7F-59E3FA83CD0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4446" b="10748"/>
          <a:stretch/>
        </p:blipFill>
        <p:spPr bwMode="auto">
          <a:xfrm>
            <a:off x="3275856" y="2713484"/>
            <a:ext cx="4747151" cy="2371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3013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4D503B99-A43C-60D6-3F76-E983366376A3}"/>
              </a:ext>
            </a:extLst>
          </p:cNvPr>
          <p:cNvSpPr>
            <a:spLocks noGrp="1"/>
          </p:cNvSpPr>
          <p:nvPr>
            <p:ph type="ftr" sz="quarter" idx="11"/>
          </p:nvPr>
        </p:nvSpPr>
        <p:spPr/>
        <p:txBody>
          <a:bodyPr/>
          <a:lstStyle/>
          <a:p>
            <a:pPr>
              <a:defRPr/>
            </a:pPr>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107915A3-2A7B-47C2-4818-665AB51F7112}"/>
              </a:ext>
            </a:extLst>
          </p:cNvPr>
          <p:cNvSpPr>
            <a:spLocks noGrp="1"/>
          </p:cNvSpPr>
          <p:nvPr>
            <p:ph type="sldNum" sz="quarter" idx="12"/>
          </p:nvPr>
        </p:nvSpPr>
        <p:spPr/>
        <p:txBody>
          <a:bodyPr/>
          <a:lstStyle/>
          <a:p>
            <a:fld id="{31D95ABB-A2C2-FF41-BD17-A29694185579}" type="slidenum">
              <a:rPr lang="tr-TR" altLang="tr-TR" smtClean="0"/>
              <a:pPr/>
              <a:t>28</a:t>
            </a:fld>
            <a:endParaRPr lang="tr-TR" altLang="tr-TR" dirty="0"/>
          </a:p>
        </p:txBody>
      </p:sp>
      <p:pic>
        <p:nvPicPr>
          <p:cNvPr id="7" name="Resim 6">
            <a:extLst>
              <a:ext uri="{FF2B5EF4-FFF2-40B4-BE49-F238E27FC236}">
                <a16:creationId xmlns:a16="http://schemas.microsoft.com/office/drawing/2014/main" id="{4705725D-A565-99E6-04B5-E897E082E1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34133"/>
            <a:ext cx="8379775" cy="4595575"/>
          </a:xfrm>
          <a:prstGeom prst="rect">
            <a:avLst/>
          </a:prstGeom>
        </p:spPr>
      </p:pic>
      <p:pic>
        <p:nvPicPr>
          <p:cNvPr id="9" name="Resim 8">
            <a:extLst>
              <a:ext uri="{FF2B5EF4-FFF2-40B4-BE49-F238E27FC236}">
                <a16:creationId xmlns:a16="http://schemas.microsoft.com/office/drawing/2014/main" id="{6A25DAD1-51B4-D034-C1CB-59C9B04CC2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4536" y="2857500"/>
            <a:ext cx="4211960" cy="1005127"/>
          </a:xfrm>
          <a:prstGeom prst="rect">
            <a:avLst/>
          </a:prstGeom>
        </p:spPr>
      </p:pic>
    </p:spTree>
    <p:extLst>
      <p:ext uri="{BB962C8B-B14F-4D97-AF65-F5344CB8AC3E}">
        <p14:creationId xmlns:p14="http://schemas.microsoft.com/office/powerpoint/2010/main" val="19870784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4D503B99-A43C-60D6-3F76-E983366376A3}"/>
              </a:ext>
            </a:extLst>
          </p:cNvPr>
          <p:cNvSpPr>
            <a:spLocks noGrp="1"/>
          </p:cNvSpPr>
          <p:nvPr>
            <p:ph type="ftr" sz="quarter" idx="11"/>
          </p:nvPr>
        </p:nvSpPr>
        <p:spPr/>
        <p:txBody>
          <a:bodyPr/>
          <a:lstStyle/>
          <a:p>
            <a:pPr>
              <a:defRPr/>
            </a:pPr>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107915A3-2A7B-47C2-4818-665AB51F7112}"/>
              </a:ext>
            </a:extLst>
          </p:cNvPr>
          <p:cNvSpPr>
            <a:spLocks noGrp="1"/>
          </p:cNvSpPr>
          <p:nvPr>
            <p:ph type="sldNum" sz="quarter" idx="12"/>
          </p:nvPr>
        </p:nvSpPr>
        <p:spPr/>
        <p:txBody>
          <a:bodyPr/>
          <a:lstStyle/>
          <a:p>
            <a:fld id="{31D95ABB-A2C2-FF41-BD17-A29694185579}" type="slidenum">
              <a:rPr lang="tr-TR" altLang="tr-TR" smtClean="0"/>
              <a:pPr/>
              <a:t>29</a:t>
            </a:fld>
            <a:endParaRPr lang="tr-TR" altLang="tr-TR" dirty="0"/>
          </a:p>
        </p:txBody>
      </p:sp>
      <p:pic>
        <p:nvPicPr>
          <p:cNvPr id="2" name="Resim 1">
            <a:extLst>
              <a:ext uri="{FF2B5EF4-FFF2-40B4-BE49-F238E27FC236}">
                <a16:creationId xmlns:a16="http://schemas.microsoft.com/office/drawing/2014/main" id="{33E1FB2C-68D8-E7C3-5A24-5977C1CE59F0}"/>
              </a:ext>
            </a:extLst>
          </p:cNvPr>
          <p:cNvPicPr>
            <a:picLocks noChangeAspect="1"/>
          </p:cNvPicPr>
          <p:nvPr/>
        </p:nvPicPr>
        <p:blipFill>
          <a:blip r:embed="rId3"/>
          <a:stretch>
            <a:fillRect/>
          </a:stretch>
        </p:blipFill>
        <p:spPr>
          <a:xfrm>
            <a:off x="744" y="21094"/>
            <a:ext cx="9143256" cy="1540262"/>
          </a:xfrm>
          <a:prstGeom prst="rect">
            <a:avLst/>
          </a:prstGeom>
          <a:effectLst>
            <a:softEdge rad="63500"/>
          </a:effectLst>
        </p:spPr>
      </p:pic>
      <p:pic>
        <p:nvPicPr>
          <p:cNvPr id="3" name="Resim 2">
            <a:extLst>
              <a:ext uri="{FF2B5EF4-FFF2-40B4-BE49-F238E27FC236}">
                <a16:creationId xmlns:a16="http://schemas.microsoft.com/office/drawing/2014/main" id="{15F7F415-AD80-2AA1-C031-77A62CD0CDF2}"/>
              </a:ext>
            </a:extLst>
          </p:cNvPr>
          <p:cNvPicPr>
            <a:picLocks noChangeAspect="1"/>
          </p:cNvPicPr>
          <p:nvPr/>
        </p:nvPicPr>
        <p:blipFill>
          <a:blip r:embed="rId4"/>
          <a:stretch>
            <a:fillRect/>
          </a:stretch>
        </p:blipFill>
        <p:spPr>
          <a:xfrm>
            <a:off x="35496" y="1557331"/>
            <a:ext cx="4248472" cy="3615159"/>
          </a:xfrm>
          <a:prstGeom prst="rect">
            <a:avLst/>
          </a:prstGeom>
          <a:effectLst>
            <a:softEdge rad="63500"/>
          </a:effectLst>
        </p:spPr>
      </p:pic>
      <p:pic>
        <p:nvPicPr>
          <p:cNvPr id="6" name="Resim 5">
            <a:extLst>
              <a:ext uri="{FF2B5EF4-FFF2-40B4-BE49-F238E27FC236}">
                <a16:creationId xmlns:a16="http://schemas.microsoft.com/office/drawing/2014/main" id="{1872F851-0479-8ACB-FC31-6AC0C45E7C70}"/>
              </a:ext>
            </a:extLst>
          </p:cNvPr>
          <p:cNvPicPr>
            <a:picLocks noChangeAspect="1"/>
          </p:cNvPicPr>
          <p:nvPr/>
        </p:nvPicPr>
        <p:blipFill>
          <a:blip r:embed="rId5"/>
          <a:stretch>
            <a:fillRect/>
          </a:stretch>
        </p:blipFill>
        <p:spPr>
          <a:xfrm>
            <a:off x="5292080" y="1847681"/>
            <a:ext cx="2448272" cy="3348631"/>
          </a:xfrm>
          <a:prstGeom prst="rect">
            <a:avLst/>
          </a:prstGeom>
          <a:effectLst>
            <a:softEdge rad="63500"/>
          </a:effectLst>
        </p:spPr>
      </p:pic>
      <p:pic>
        <p:nvPicPr>
          <p:cNvPr id="7" name="Resim 6">
            <a:extLst>
              <a:ext uri="{FF2B5EF4-FFF2-40B4-BE49-F238E27FC236}">
                <a16:creationId xmlns:a16="http://schemas.microsoft.com/office/drawing/2014/main" id="{0E06C41A-9C73-C659-7F4D-989C6B6A75BF}"/>
              </a:ext>
            </a:extLst>
          </p:cNvPr>
          <p:cNvPicPr>
            <a:picLocks noChangeAspect="1"/>
          </p:cNvPicPr>
          <p:nvPr/>
        </p:nvPicPr>
        <p:blipFill>
          <a:blip r:embed="rId6"/>
          <a:stretch>
            <a:fillRect/>
          </a:stretch>
        </p:blipFill>
        <p:spPr>
          <a:xfrm>
            <a:off x="4321824" y="1561356"/>
            <a:ext cx="4631162" cy="326286"/>
          </a:xfrm>
          <a:prstGeom prst="rect">
            <a:avLst/>
          </a:prstGeom>
          <a:effectLst>
            <a:softEdge rad="63500"/>
          </a:effectLst>
        </p:spPr>
      </p:pic>
    </p:spTree>
    <p:extLst>
      <p:ext uri="{BB962C8B-B14F-4D97-AF65-F5344CB8AC3E}">
        <p14:creationId xmlns:p14="http://schemas.microsoft.com/office/powerpoint/2010/main" val="4096483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ADEC46A0-6FCE-3B41-A74A-6CA7AE9D7986}"/>
              </a:ext>
            </a:extLst>
          </p:cNvPr>
          <p:cNvSpPr>
            <a:spLocks noGrp="1"/>
          </p:cNvSpPr>
          <p:nvPr>
            <p:ph type="ftr" sz="quarter" idx="11"/>
          </p:nvPr>
        </p:nvSpPr>
        <p:spPr/>
        <p:txBody>
          <a:bodyPr/>
          <a:lstStyle/>
          <a:p>
            <a:pPr>
              <a:defRPr/>
            </a:pPr>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58B16B36-BA93-0648-8A11-4F62247EC108}"/>
              </a:ext>
            </a:extLst>
          </p:cNvPr>
          <p:cNvSpPr>
            <a:spLocks noGrp="1"/>
          </p:cNvSpPr>
          <p:nvPr>
            <p:ph type="sldNum" sz="quarter" idx="12"/>
          </p:nvPr>
        </p:nvSpPr>
        <p:spPr/>
        <p:txBody>
          <a:bodyPr/>
          <a:lstStyle/>
          <a:p>
            <a:fld id="{31D95ABB-A2C2-FF41-BD17-A29694185579}" type="slidenum">
              <a:rPr lang="tr-TR" altLang="tr-TR" smtClean="0"/>
              <a:pPr/>
              <a:t>3</a:t>
            </a:fld>
            <a:endParaRPr lang="tr-TR" altLang="tr-TR" dirty="0"/>
          </a:p>
        </p:txBody>
      </p:sp>
      <p:grpSp>
        <p:nvGrpSpPr>
          <p:cNvPr id="8" name="Grup 7">
            <a:extLst>
              <a:ext uri="{FF2B5EF4-FFF2-40B4-BE49-F238E27FC236}">
                <a16:creationId xmlns:a16="http://schemas.microsoft.com/office/drawing/2014/main" id="{AA6E0A28-7033-4A44-98D0-254785A74C2B}"/>
              </a:ext>
            </a:extLst>
          </p:cNvPr>
          <p:cNvGrpSpPr/>
          <p:nvPr/>
        </p:nvGrpSpPr>
        <p:grpSpPr>
          <a:xfrm>
            <a:off x="-4564" y="-22820"/>
            <a:ext cx="8032948" cy="4968552"/>
            <a:chOff x="-4564" y="-22820"/>
            <a:chExt cx="8032948" cy="4968552"/>
          </a:xfrm>
        </p:grpSpPr>
        <p:pic>
          <p:nvPicPr>
            <p:cNvPr id="6" name="Resim 5">
              <a:extLst>
                <a:ext uri="{FF2B5EF4-FFF2-40B4-BE49-F238E27FC236}">
                  <a16:creationId xmlns:a16="http://schemas.microsoft.com/office/drawing/2014/main" id="{B31D190A-657B-D747-A552-1518C81F64FA}"/>
                </a:ext>
              </a:extLst>
            </p:cNvPr>
            <p:cNvPicPr>
              <a:picLocks noChangeAspect="1"/>
            </p:cNvPicPr>
            <p:nvPr/>
          </p:nvPicPr>
          <p:blipFill>
            <a:blip r:embed="rId3"/>
            <a:stretch>
              <a:fillRect/>
            </a:stretch>
          </p:blipFill>
          <p:spPr>
            <a:xfrm>
              <a:off x="-4564" y="-22820"/>
              <a:ext cx="8032948" cy="4968552"/>
            </a:xfrm>
            <a:prstGeom prst="rect">
              <a:avLst/>
            </a:prstGeom>
          </p:spPr>
        </p:pic>
        <p:sp>
          <p:nvSpPr>
            <p:cNvPr id="7" name="Yuvarlatılmış Dikdörtgen 6">
              <a:extLst>
                <a:ext uri="{FF2B5EF4-FFF2-40B4-BE49-F238E27FC236}">
                  <a16:creationId xmlns:a16="http://schemas.microsoft.com/office/drawing/2014/main" id="{47131F89-E83F-F544-9E6F-A69579926A9D}"/>
                </a:ext>
              </a:extLst>
            </p:cNvPr>
            <p:cNvSpPr/>
            <p:nvPr/>
          </p:nvSpPr>
          <p:spPr>
            <a:xfrm>
              <a:off x="179512" y="4153644"/>
              <a:ext cx="7560840" cy="414000"/>
            </a:xfrm>
            <a:prstGeom prst="roundRect">
              <a:avLst/>
            </a:prstGeom>
            <a:solidFill>
              <a:srgbClr val="F9FFCB">
                <a:alpha val="25098"/>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n>
                  <a:solidFill>
                    <a:srgbClr val="FF0000"/>
                  </a:solidFill>
                </a:ln>
              </a:endParaRPr>
            </a:p>
          </p:txBody>
        </p:sp>
      </p:grpSp>
    </p:spTree>
    <p:extLst>
      <p:ext uri="{BB962C8B-B14F-4D97-AF65-F5344CB8AC3E}">
        <p14:creationId xmlns:p14="http://schemas.microsoft.com/office/powerpoint/2010/main" val="7414064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19D96B84-6EB8-405B-9D7A-192591EA6298}"/>
              </a:ext>
            </a:extLst>
          </p:cNvPr>
          <p:cNvSpPr>
            <a:spLocks noGrp="1"/>
          </p:cNvSpPr>
          <p:nvPr>
            <p:ph type="ftr" sz="quarter" idx="11"/>
          </p:nvPr>
        </p:nvSpPr>
        <p:spPr/>
        <p:txBody>
          <a:bodyPr/>
          <a:lstStyle/>
          <a:p>
            <a:r>
              <a:rPr lang="tr-TR"/>
              <a:t>OMÜ Akreditasyon Süreçleri - 2022</a:t>
            </a:r>
          </a:p>
        </p:txBody>
      </p:sp>
      <p:sp>
        <p:nvSpPr>
          <p:cNvPr id="2" name="Slayt Numarası Yer Tutucusu 1">
            <a:extLst>
              <a:ext uri="{FF2B5EF4-FFF2-40B4-BE49-F238E27FC236}">
                <a16:creationId xmlns:a16="http://schemas.microsoft.com/office/drawing/2014/main" id="{7D3E7201-045C-D247-BB8F-C3E7EDE3E3FC}"/>
              </a:ext>
            </a:extLst>
          </p:cNvPr>
          <p:cNvSpPr>
            <a:spLocks noGrp="1"/>
          </p:cNvSpPr>
          <p:nvPr>
            <p:ph type="sldNum" sz="quarter" idx="12"/>
          </p:nvPr>
        </p:nvSpPr>
        <p:spPr/>
        <p:txBody>
          <a:bodyPr/>
          <a:lstStyle/>
          <a:p>
            <a:fld id="{31D95ABB-A2C2-FF41-BD17-A29694185579}" type="slidenum">
              <a:rPr lang="tr-TR" altLang="tr-TR" smtClean="0"/>
              <a:pPr/>
              <a:t>30</a:t>
            </a:fld>
            <a:endParaRPr lang="tr-TR" altLang="tr-TR" dirty="0"/>
          </a:p>
        </p:txBody>
      </p:sp>
      <p:pic>
        <p:nvPicPr>
          <p:cNvPr id="6" name="Picture 2" descr="hedefler ile ilgili görsel sonucu">
            <a:extLst>
              <a:ext uri="{FF2B5EF4-FFF2-40B4-BE49-F238E27FC236}">
                <a16:creationId xmlns:a16="http://schemas.microsoft.com/office/drawing/2014/main" id="{1DA76D84-969E-1F44-9FED-673B415363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87" t="2662" r="22" b="7732"/>
          <a:stretch/>
        </p:blipFill>
        <p:spPr bwMode="auto">
          <a:xfrm>
            <a:off x="251520" y="9616"/>
            <a:ext cx="8640960" cy="5080132"/>
          </a:xfrm>
          <a:prstGeom prst="rect">
            <a:avLst/>
          </a:prstGeom>
          <a:solidFill>
            <a:srgbClr val="FFFFFF">
              <a:shade val="85000"/>
            </a:srgbClr>
          </a:solidFill>
          <a:ln w="88900" cap="sq">
            <a:noFill/>
            <a:miter lim="800000"/>
          </a:ln>
          <a:effectLst>
            <a:softEdge rad="635000"/>
          </a:effectLst>
        </p:spPr>
      </p:pic>
    </p:spTree>
    <p:extLst>
      <p:ext uri="{BB962C8B-B14F-4D97-AF65-F5344CB8AC3E}">
        <p14:creationId xmlns:p14="http://schemas.microsoft.com/office/powerpoint/2010/main" val="17257764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C0EE4E48-4535-B54D-806E-6C4637E85DC8}"/>
              </a:ext>
            </a:extLst>
          </p:cNvPr>
          <p:cNvSpPr>
            <a:spLocks noGrp="1"/>
          </p:cNvSpPr>
          <p:nvPr>
            <p:ph type="ftr" sz="quarter" idx="11"/>
          </p:nvPr>
        </p:nvSpPr>
        <p:spPr/>
        <p:txBody>
          <a:bodyPr/>
          <a:lstStyle/>
          <a:p>
            <a:pPr>
              <a:defRPr/>
            </a:pPr>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D3090B1C-62E7-8141-9758-40D88429DD3D}"/>
              </a:ext>
            </a:extLst>
          </p:cNvPr>
          <p:cNvSpPr>
            <a:spLocks noGrp="1"/>
          </p:cNvSpPr>
          <p:nvPr>
            <p:ph type="sldNum" sz="quarter" idx="12"/>
          </p:nvPr>
        </p:nvSpPr>
        <p:spPr/>
        <p:txBody>
          <a:bodyPr/>
          <a:lstStyle/>
          <a:p>
            <a:fld id="{31D95ABB-A2C2-FF41-BD17-A29694185579}" type="slidenum">
              <a:rPr lang="tr-TR" altLang="tr-TR" smtClean="0"/>
              <a:pPr/>
              <a:t>31</a:t>
            </a:fld>
            <a:endParaRPr lang="tr-TR" altLang="tr-TR" dirty="0"/>
          </a:p>
        </p:txBody>
      </p:sp>
      <p:pic>
        <p:nvPicPr>
          <p:cNvPr id="7" name="Resim 6">
            <a:extLst>
              <a:ext uri="{FF2B5EF4-FFF2-40B4-BE49-F238E27FC236}">
                <a16:creationId xmlns:a16="http://schemas.microsoft.com/office/drawing/2014/main" id="{CC1CC192-4DCE-3045-A5D1-C94CE037F7BF}"/>
              </a:ext>
            </a:extLst>
          </p:cNvPr>
          <p:cNvPicPr>
            <a:picLocks noChangeAspect="1"/>
          </p:cNvPicPr>
          <p:nvPr/>
        </p:nvPicPr>
        <p:blipFill rotWithShape="1">
          <a:blip r:embed="rId3">
            <a:extLst>
              <a:ext uri="{28A0092B-C50C-407E-A947-70E740481C1C}">
                <a14:useLocalDpi xmlns:a14="http://schemas.microsoft.com/office/drawing/2010/main" val="0"/>
              </a:ext>
            </a:extLst>
          </a:blip>
          <a:srcRect l="4884" t="4812" r="11171" b="5519"/>
          <a:stretch/>
        </p:blipFill>
        <p:spPr>
          <a:xfrm>
            <a:off x="4283968" y="8998"/>
            <a:ext cx="4860032" cy="5224766"/>
          </a:xfrm>
          <a:prstGeom prst="rect">
            <a:avLst/>
          </a:prstGeom>
          <a:effectLst>
            <a:softEdge rad="63500"/>
          </a:effectLst>
        </p:spPr>
      </p:pic>
      <p:pic>
        <p:nvPicPr>
          <p:cNvPr id="11" name="Resim 10">
            <a:extLst>
              <a:ext uri="{FF2B5EF4-FFF2-40B4-BE49-F238E27FC236}">
                <a16:creationId xmlns:a16="http://schemas.microsoft.com/office/drawing/2014/main" id="{B3D87D64-B4D2-FC4D-A15C-7A38722BBA72}"/>
              </a:ext>
            </a:extLst>
          </p:cNvPr>
          <p:cNvPicPr>
            <a:picLocks noChangeAspect="1"/>
          </p:cNvPicPr>
          <p:nvPr/>
        </p:nvPicPr>
        <p:blipFill>
          <a:blip r:embed="rId4"/>
          <a:stretch>
            <a:fillRect/>
          </a:stretch>
        </p:blipFill>
        <p:spPr>
          <a:xfrm>
            <a:off x="52513" y="121196"/>
            <a:ext cx="4375471" cy="2520280"/>
          </a:xfrm>
          <a:prstGeom prst="rect">
            <a:avLst/>
          </a:prstGeom>
        </p:spPr>
      </p:pic>
      <p:pic>
        <p:nvPicPr>
          <p:cNvPr id="6" name="Resim 5">
            <a:extLst>
              <a:ext uri="{FF2B5EF4-FFF2-40B4-BE49-F238E27FC236}">
                <a16:creationId xmlns:a16="http://schemas.microsoft.com/office/drawing/2014/main" id="{E31838FF-F368-EC5D-532B-A6D622DEC73E}"/>
              </a:ext>
            </a:extLst>
          </p:cNvPr>
          <p:cNvPicPr>
            <a:picLocks noChangeAspect="1"/>
          </p:cNvPicPr>
          <p:nvPr/>
        </p:nvPicPr>
        <p:blipFill>
          <a:blip r:embed="rId5"/>
          <a:stretch>
            <a:fillRect/>
          </a:stretch>
        </p:blipFill>
        <p:spPr>
          <a:xfrm>
            <a:off x="80779" y="2785492"/>
            <a:ext cx="4275197" cy="2101256"/>
          </a:xfrm>
          <a:prstGeom prst="rect">
            <a:avLst/>
          </a:prstGeom>
        </p:spPr>
      </p:pic>
    </p:spTree>
    <p:extLst>
      <p:ext uri="{BB962C8B-B14F-4D97-AF65-F5344CB8AC3E}">
        <p14:creationId xmlns:p14="http://schemas.microsoft.com/office/powerpoint/2010/main" val="41982916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a:extLst>
              <a:ext uri="{FF2B5EF4-FFF2-40B4-BE49-F238E27FC236}">
                <a16:creationId xmlns:a16="http://schemas.microsoft.com/office/drawing/2014/main" id="{DB620DDB-F0DE-7262-4F94-FAD938FF4A69}"/>
              </a:ext>
            </a:extLst>
          </p:cNvPr>
          <p:cNvPicPr>
            <a:picLocks noChangeAspect="1"/>
          </p:cNvPicPr>
          <p:nvPr/>
        </p:nvPicPr>
        <p:blipFill rotWithShape="1">
          <a:blip r:embed="rId3">
            <a:extLst>
              <a:ext uri="{28A0092B-C50C-407E-A947-70E740481C1C}">
                <a14:useLocalDpi xmlns:a14="http://schemas.microsoft.com/office/drawing/2010/main" val="0"/>
              </a:ext>
            </a:extLst>
          </a:blip>
          <a:srcRect l="7394" r="4307" b="12804"/>
          <a:stretch/>
        </p:blipFill>
        <p:spPr>
          <a:xfrm>
            <a:off x="6156176" y="265210"/>
            <a:ext cx="2952328" cy="3960441"/>
          </a:xfrm>
          <a:prstGeom prst="rect">
            <a:avLst/>
          </a:prstGeom>
        </p:spPr>
      </p:pic>
      <p:sp>
        <p:nvSpPr>
          <p:cNvPr id="4" name="Alt Bilgi Yer Tutucusu 3">
            <a:extLst>
              <a:ext uri="{FF2B5EF4-FFF2-40B4-BE49-F238E27FC236}">
                <a16:creationId xmlns:a16="http://schemas.microsoft.com/office/drawing/2014/main" id="{1A489AD0-2248-4D70-BD81-C844BAC202C6}"/>
              </a:ext>
            </a:extLst>
          </p:cNvPr>
          <p:cNvSpPr>
            <a:spLocks noGrp="1"/>
          </p:cNvSpPr>
          <p:nvPr>
            <p:ph type="ftr" sz="quarter" idx="11"/>
          </p:nvPr>
        </p:nvSpPr>
        <p:spPr/>
        <p:txBody>
          <a:bodyPr/>
          <a:lstStyle/>
          <a:p>
            <a:pPr>
              <a:defRPr/>
            </a:pPr>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69A950AE-6730-22CD-6D31-80E0CEB0E328}"/>
              </a:ext>
            </a:extLst>
          </p:cNvPr>
          <p:cNvSpPr>
            <a:spLocks noGrp="1"/>
          </p:cNvSpPr>
          <p:nvPr>
            <p:ph type="sldNum" sz="quarter" idx="12"/>
          </p:nvPr>
        </p:nvSpPr>
        <p:spPr/>
        <p:txBody>
          <a:bodyPr/>
          <a:lstStyle/>
          <a:p>
            <a:fld id="{31D95ABB-A2C2-FF41-BD17-A29694185579}" type="slidenum">
              <a:rPr lang="tr-TR" altLang="tr-TR" smtClean="0"/>
              <a:pPr/>
              <a:t>32</a:t>
            </a:fld>
            <a:endParaRPr lang="tr-TR" altLang="tr-TR" dirty="0"/>
          </a:p>
        </p:txBody>
      </p:sp>
      <p:pic>
        <p:nvPicPr>
          <p:cNvPr id="8" name="Resim 7">
            <a:extLst>
              <a:ext uri="{FF2B5EF4-FFF2-40B4-BE49-F238E27FC236}">
                <a16:creationId xmlns:a16="http://schemas.microsoft.com/office/drawing/2014/main" id="{003BA030-883E-F583-5461-7B4566D72EA8}"/>
              </a:ext>
            </a:extLst>
          </p:cNvPr>
          <p:cNvPicPr>
            <a:picLocks noChangeAspect="1"/>
          </p:cNvPicPr>
          <p:nvPr/>
        </p:nvPicPr>
        <p:blipFill rotWithShape="1">
          <a:blip r:embed="rId4">
            <a:extLst>
              <a:ext uri="{28A0092B-C50C-407E-A947-70E740481C1C}">
                <a14:useLocalDpi xmlns:a14="http://schemas.microsoft.com/office/drawing/2010/main" val="0"/>
              </a:ext>
            </a:extLst>
          </a:blip>
          <a:srcRect l="3101" r="6425"/>
          <a:stretch/>
        </p:blipFill>
        <p:spPr>
          <a:xfrm>
            <a:off x="179512" y="265212"/>
            <a:ext cx="2952328" cy="4432723"/>
          </a:xfrm>
          <a:prstGeom prst="rect">
            <a:avLst/>
          </a:prstGeom>
        </p:spPr>
      </p:pic>
      <p:pic>
        <p:nvPicPr>
          <p:cNvPr id="10" name="Resim 9">
            <a:extLst>
              <a:ext uri="{FF2B5EF4-FFF2-40B4-BE49-F238E27FC236}">
                <a16:creationId xmlns:a16="http://schemas.microsoft.com/office/drawing/2014/main" id="{168E9C46-E2D2-14AE-8003-D973E1C251D3}"/>
              </a:ext>
            </a:extLst>
          </p:cNvPr>
          <p:cNvPicPr>
            <a:picLocks noChangeAspect="1"/>
          </p:cNvPicPr>
          <p:nvPr/>
        </p:nvPicPr>
        <p:blipFill rotWithShape="1">
          <a:blip r:embed="rId5">
            <a:extLst>
              <a:ext uri="{28A0092B-C50C-407E-A947-70E740481C1C}">
                <a14:useLocalDpi xmlns:a14="http://schemas.microsoft.com/office/drawing/2010/main" val="0"/>
              </a:ext>
            </a:extLst>
          </a:blip>
          <a:srcRect l="6431" r="5675"/>
          <a:stretch/>
        </p:blipFill>
        <p:spPr>
          <a:xfrm>
            <a:off x="3203848" y="121196"/>
            <a:ext cx="2952328" cy="4562872"/>
          </a:xfrm>
          <a:prstGeom prst="rect">
            <a:avLst/>
          </a:prstGeom>
        </p:spPr>
      </p:pic>
    </p:spTree>
    <p:extLst>
      <p:ext uri="{BB962C8B-B14F-4D97-AF65-F5344CB8AC3E}">
        <p14:creationId xmlns:p14="http://schemas.microsoft.com/office/powerpoint/2010/main" val="31570140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6">
            <a:extLst>
              <a:ext uri="{FF2B5EF4-FFF2-40B4-BE49-F238E27FC236}">
                <a16:creationId xmlns:a16="http://schemas.microsoft.com/office/drawing/2014/main" id="{2E261760-7EA5-165A-4EC7-3A96C2430F68}"/>
              </a:ext>
            </a:extLst>
          </p:cNvPr>
          <p:cNvSpPr>
            <a:spLocks noGrp="1"/>
          </p:cNvSpPr>
          <p:nvPr>
            <p:ph type="title"/>
          </p:nvPr>
        </p:nvSpPr>
        <p:spPr/>
        <p:txBody>
          <a:bodyPr/>
          <a:lstStyle/>
          <a:p>
            <a:r>
              <a:rPr lang="tr-TR" dirty="0" err="1"/>
              <a:t>Mentorlerin</a:t>
            </a:r>
            <a:r>
              <a:rPr lang="tr-TR" dirty="0"/>
              <a:t> Görevleri</a:t>
            </a:r>
          </a:p>
        </p:txBody>
      </p:sp>
      <p:sp>
        <p:nvSpPr>
          <p:cNvPr id="8" name="İçerik Yer Tutucusu 7">
            <a:extLst>
              <a:ext uri="{FF2B5EF4-FFF2-40B4-BE49-F238E27FC236}">
                <a16:creationId xmlns:a16="http://schemas.microsoft.com/office/drawing/2014/main" id="{D71A7FC6-6BC8-94D7-E4EF-B75D645736BE}"/>
              </a:ext>
            </a:extLst>
          </p:cNvPr>
          <p:cNvSpPr>
            <a:spLocks noGrp="1"/>
          </p:cNvSpPr>
          <p:nvPr>
            <p:ph idx="1"/>
          </p:nvPr>
        </p:nvSpPr>
        <p:spPr/>
        <p:txBody>
          <a:bodyPr/>
          <a:lstStyle/>
          <a:p>
            <a:r>
              <a:rPr lang="tr-TR" sz="2400" dirty="0"/>
              <a:t>(a) Üniversitenin eğitim politikası ve eğitimde revizyon çalışmaları doğrultusunda eğitimde kalite kültürünün geliştirilmesi ve yaygınlaştırılmasına rehberlik ederler.</a:t>
            </a:r>
          </a:p>
          <a:p>
            <a:endParaRPr lang="tr-TR" sz="2400" dirty="0"/>
          </a:p>
          <a:p>
            <a:r>
              <a:rPr lang="tr-TR" sz="2400" dirty="0"/>
              <a:t>(b) Sorumlu oldukları birimlerde eğitimde kalite/akreditasyon çalışmalarını izler, birimlerin, akreditasyon süreçleri konusunda yaşadığı belirsizlikleri gidermede yardımcı olurlar.</a:t>
            </a:r>
          </a:p>
        </p:txBody>
      </p:sp>
      <p:sp>
        <p:nvSpPr>
          <p:cNvPr id="4" name="Alt Bilgi Yer Tutucusu 3">
            <a:extLst>
              <a:ext uri="{FF2B5EF4-FFF2-40B4-BE49-F238E27FC236}">
                <a16:creationId xmlns:a16="http://schemas.microsoft.com/office/drawing/2014/main" id="{1775C1AA-DCE8-810F-E1B3-3B5DDC66BF32}"/>
              </a:ext>
            </a:extLst>
          </p:cNvPr>
          <p:cNvSpPr>
            <a:spLocks noGrp="1"/>
          </p:cNvSpPr>
          <p:nvPr>
            <p:ph type="ftr" sz="quarter" idx="11"/>
          </p:nvPr>
        </p:nvSpPr>
        <p:spPr/>
        <p:txBody>
          <a:bodyPr/>
          <a:lstStyle/>
          <a:p>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CD202D1F-853F-5609-A35C-3ADA3F0E58CC}"/>
              </a:ext>
            </a:extLst>
          </p:cNvPr>
          <p:cNvSpPr>
            <a:spLocks noGrp="1"/>
          </p:cNvSpPr>
          <p:nvPr>
            <p:ph type="sldNum" sz="quarter" idx="12"/>
          </p:nvPr>
        </p:nvSpPr>
        <p:spPr/>
        <p:txBody>
          <a:bodyPr/>
          <a:lstStyle/>
          <a:p>
            <a:fld id="{31D95ABB-A2C2-FF41-BD17-A29694185579}" type="slidenum">
              <a:rPr lang="tr-TR" altLang="tr-TR" smtClean="0"/>
              <a:pPr/>
              <a:t>33</a:t>
            </a:fld>
            <a:endParaRPr lang="tr-TR" altLang="tr-TR" dirty="0"/>
          </a:p>
        </p:txBody>
      </p:sp>
    </p:spTree>
    <p:extLst>
      <p:ext uri="{BB962C8B-B14F-4D97-AF65-F5344CB8AC3E}">
        <p14:creationId xmlns:p14="http://schemas.microsoft.com/office/powerpoint/2010/main" val="4177562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6">
            <a:extLst>
              <a:ext uri="{FF2B5EF4-FFF2-40B4-BE49-F238E27FC236}">
                <a16:creationId xmlns:a16="http://schemas.microsoft.com/office/drawing/2014/main" id="{2E261760-7EA5-165A-4EC7-3A96C2430F68}"/>
              </a:ext>
            </a:extLst>
          </p:cNvPr>
          <p:cNvSpPr>
            <a:spLocks noGrp="1"/>
          </p:cNvSpPr>
          <p:nvPr>
            <p:ph type="title"/>
          </p:nvPr>
        </p:nvSpPr>
        <p:spPr/>
        <p:txBody>
          <a:bodyPr/>
          <a:lstStyle/>
          <a:p>
            <a:r>
              <a:rPr lang="tr-TR" dirty="0" err="1"/>
              <a:t>Mentorlerin</a:t>
            </a:r>
            <a:r>
              <a:rPr lang="tr-TR" dirty="0"/>
              <a:t> Görevleri</a:t>
            </a:r>
          </a:p>
        </p:txBody>
      </p:sp>
      <p:sp>
        <p:nvSpPr>
          <p:cNvPr id="8" name="İçerik Yer Tutucusu 7">
            <a:extLst>
              <a:ext uri="{FF2B5EF4-FFF2-40B4-BE49-F238E27FC236}">
                <a16:creationId xmlns:a16="http://schemas.microsoft.com/office/drawing/2014/main" id="{D71A7FC6-6BC8-94D7-E4EF-B75D645736BE}"/>
              </a:ext>
            </a:extLst>
          </p:cNvPr>
          <p:cNvSpPr>
            <a:spLocks noGrp="1"/>
          </p:cNvSpPr>
          <p:nvPr>
            <p:ph idx="1"/>
          </p:nvPr>
        </p:nvSpPr>
        <p:spPr/>
        <p:txBody>
          <a:bodyPr/>
          <a:lstStyle/>
          <a:p>
            <a:r>
              <a:rPr lang="tr-TR" sz="2400" dirty="0"/>
              <a:t>(c) Birimlerle kararlaştırılan tarihlerde danışmanlık toplantıları yapmak,</a:t>
            </a:r>
          </a:p>
          <a:p>
            <a:endParaRPr lang="tr-TR" sz="2400" dirty="0"/>
          </a:p>
          <a:p>
            <a:r>
              <a:rPr lang="tr-TR" sz="2400" dirty="0"/>
              <a:t>(d) İzleme Komisyonu tarafından kapsamı ve programı belirlenen en az bir "eğitimde kalite / akreditasyon tanıtım toplantısı" gerçekleştirmek ve birimlerle ilgili değerlendirmelerini İzleme Komisyonuna raporlamaktan sorumludur.</a:t>
            </a:r>
          </a:p>
        </p:txBody>
      </p:sp>
      <p:sp>
        <p:nvSpPr>
          <p:cNvPr id="4" name="Alt Bilgi Yer Tutucusu 3">
            <a:extLst>
              <a:ext uri="{FF2B5EF4-FFF2-40B4-BE49-F238E27FC236}">
                <a16:creationId xmlns:a16="http://schemas.microsoft.com/office/drawing/2014/main" id="{1775C1AA-DCE8-810F-E1B3-3B5DDC66BF32}"/>
              </a:ext>
            </a:extLst>
          </p:cNvPr>
          <p:cNvSpPr>
            <a:spLocks noGrp="1"/>
          </p:cNvSpPr>
          <p:nvPr>
            <p:ph type="ftr" sz="quarter" idx="11"/>
          </p:nvPr>
        </p:nvSpPr>
        <p:spPr/>
        <p:txBody>
          <a:bodyPr/>
          <a:lstStyle/>
          <a:p>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CD202D1F-853F-5609-A35C-3ADA3F0E58CC}"/>
              </a:ext>
            </a:extLst>
          </p:cNvPr>
          <p:cNvSpPr>
            <a:spLocks noGrp="1"/>
          </p:cNvSpPr>
          <p:nvPr>
            <p:ph type="sldNum" sz="quarter" idx="12"/>
          </p:nvPr>
        </p:nvSpPr>
        <p:spPr/>
        <p:txBody>
          <a:bodyPr/>
          <a:lstStyle/>
          <a:p>
            <a:fld id="{31D95ABB-A2C2-FF41-BD17-A29694185579}" type="slidenum">
              <a:rPr lang="tr-TR" altLang="tr-TR" smtClean="0"/>
              <a:pPr/>
              <a:t>34</a:t>
            </a:fld>
            <a:endParaRPr lang="tr-TR" altLang="tr-TR" dirty="0"/>
          </a:p>
        </p:txBody>
      </p:sp>
    </p:spTree>
    <p:extLst>
      <p:ext uri="{BB962C8B-B14F-4D97-AF65-F5344CB8AC3E}">
        <p14:creationId xmlns:p14="http://schemas.microsoft.com/office/powerpoint/2010/main" val="9477728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6">
            <a:extLst>
              <a:ext uri="{FF2B5EF4-FFF2-40B4-BE49-F238E27FC236}">
                <a16:creationId xmlns:a16="http://schemas.microsoft.com/office/drawing/2014/main" id="{2E261760-7EA5-165A-4EC7-3A96C2430F68}"/>
              </a:ext>
            </a:extLst>
          </p:cNvPr>
          <p:cNvSpPr>
            <a:spLocks noGrp="1"/>
          </p:cNvSpPr>
          <p:nvPr>
            <p:ph type="title"/>
          </p:nvPr>
        </p:nvSpPr>
        <p:spPr/>
        <p:txBody>
          <a:bodyPr/>
          <a:lstStyle/>
          <a:p>
            <a:r>
              <a:rPr lang="tr-TR" dirty="0" err="1"/>
              <a:t>Mentorlerin</a:t>
            </a:r>
            <a:r>
              <a:rPr lang="tr-TR" dirty="0"/>
              <a:t> Görevleri</a:t>
            </a:r>
          </a:p>
        </p:txBody>
      </p:sp>
      <p:sp>
        <p:nvSpPr>
          <p:cNvPr id="8" name="İçerik Yer Tutucusu 7">
            <a:extLst>
              <a:ext uri="{FF2B5EF4-FFF2-40B4-BE49-F238E27FC236}">
                <a16:creationId xmlns:a16="http://schemas.microsoft.com/office/drawing/2014/main" id="{D71A7FC6-6BC8-94D7-E4EF-B75D645736BE}"/>
              </a:ext>
            </a:extLst>
          </p:cNvPr>
          <p:cNvSpPr>
            <a:spLocks noGrp="1"/>
          </p:cNvSpPr>
          <p:nvPr>
            <p:ph idx="1"/>
          </p:nvPr>
        </p:nvSpPr>
        <p:spPr/>
        <p:txBody>
          <a:bodyPr/>
          <a:lstStyle/>
          <a:p>
            <a:r>
              <a:rPr lang="tr-TR" sz="2400" dirty="0"/>
              <a:t>(e) </a:t>
            </a:r>
            <a:r>
              <a:rPr lang="tr-TR" sz="2400" dirty="0" err="1"/>
              <a:t>Mentorler</a:t>
            </a:r>
            <a:r>
              <a:rPr lang="tr-TR" sz="2400" dirty="0"/>
              <a:t> birimlerin akreditasyon komisyonlarının </a:t>
            </a:r>
            <a:br>
              <a:rPr lang="tr-TR" sz="2400" dirty="0"/>
            </a:br>
            <a:r>
              <a:rPr lang="tr-TR" sz="2400" dirty="0"/>
              <a:t>bir üyesi değildir. Birimlerin akreditasyon başvuru süreçlerinde ve gerekli raporların hazırlanmasında sorumlulukları yoktur.</a:t>
            </a:r>
          </a:p>
        </p:txBody>
      </p:sp>
      <p:sp>
        <p:nvSpPr>
          <p:cNvPr id="4" name="Alt Bilgi Yer Tutucusu 3">
            <a:extLst>
              <a:ext uri="{FF2B5EF4-FFF2-40B4-BE49-F238E27FC236}">
                <a16:creationId xmlns:a16="http://schemas.microsoft.com/office/drawing/2014/main" id="{1775C1AA-DCE8-810F-E1B3-3B5DDC66BF32}"/>
              </a:ext>
            </a:extLst>
          </p:cNvPr>
          <p:cNvSpPr>
            <a:spLocks noGrp="1"/>
          </p:cNvSpPr>
          <p:nvPr>
            <p:ph type="ftr" sz="quarter" idx="11"/>
          </p:nvPr>
        </p:nvSpPr>
        <p:spPr/>
        <p:txBody>
          <a:bodyPr/>
          <a:lstStyle/>
          <a:p>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CD202D1F-853F-5609-A35C-3ADA3F0E58CC}"/>
              </a:ext>
            </a:extLst>
          </p:cNvPr>
          <p:cNvSpPr>
            <a:spLocks noGrp="1"/>
          </p:cNvSpPr>
          <p:nvPr>
            <p:ph type="sldNum" sz="quarter" idx="12"/>
          </p:nvPr>
        </p:nvSpPr>
        <p:spPr/>
        <p:txBody>
          <a:bodyPr/>
          <a:lstStyle/>
          <a:p>
            <a:fld id="{31D95ABB-A2C2-FF41-BD17-A29694185579}" type="slidenum">
              <a:rPr lang="tr-TR" altLang="tr-TR" smtClean="0"/>
              <a:pPr/>
              <a:t>35</a:t>
            </a:fld>
            <a:endParaRPr lang="tr-TR" altLang="tr-TR" dirty="0"/>
          </a:p>
        </p:txBody>
      </p:sp>
    </p:spTree>
    <p:extLst>
      <p:ext uri="{BB962C8B-B14F-4D97-AF65-F5344CB8AC3E}">
        <p14:creationId xmlns:p14="http://schemas.microsoft.com/office/powerpoint/2010/main" val="37315547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6">
            <a:extLst>
              <a:ext uri="{FF2B5EF4-FFF2-40B4-BE49-F238E27FC236}">
                <a16:creationId xmlns:a16="http://schemas.microsoft.com/office/drawing/2014/main" id="{2E261760-7EA5-165A-4EC7-3A96C2430F68}"/>
              </a:ext>
            </a:extLst>
          </p:cNvPr>
          <p:cNvSpPr>
            <a:spLocks noGrp="1"/>
          </p:cNvSpPr>
          <p:nvPr>
            <p:ph type="title"/>
          </p:nvPr>
        </p:nvSpPr>
        <p:spPr/>
        <p:txBody>
          <a:bodyPr/>
          <a:lstStyle/>
          <a:p>
            <a:r>
              <a:rPr lang="tr-TR" dirty="0"/>
              <a:t>Akredite Birimlerde Yapılacaklar</a:t>
            </a:r>
          </a:p>
        </p:txBody>
      </p:sp>
      <p:sp>
        <p:nvSpPr>
          <p:cNvPr id="8" name="İçerik Yer Tutucusu 7">
            <a:extLst>
              <a:ext uri="{FF2B5EF4-FFF2-40B4-BE49-F238E27FC236}">
                <a16:creationId xmlns:a16="http://schemas.microsoft.com/office/drawing/2014/main" id="{D71A7FC6-6BC8-94D7-E4EF-B75D645736BE}"/>
              </a:ext>
            </a:extLst>
          </p:cNvPr>
          <p:cNvSpPr>
            <a:spLocks noGrp="1"/>
          </p:cNvSpPr>
          <p:nvPr>
            <p:ph idx="1"/>
          </p:nvPr>
        </p:nvSpPr>
        <p:spPr/>
        <p:txBody>
          <a:bodyPr/>
          <a:lstStyle/>
          <a:p>
            <a:r>
              <a:rPr lang="tr-TR" sz="2200" dirty="0"/>
              <a:t>Halihazırda akreditasyona sahip olan ya da başvuru sürecini tamamlayan birimlerde akreditasyonla ilgili süreçlerin baştan sona anlatılmasına ve birimde zaten bulunan farkındalığı sorgulamaya gerek olmadığı açıktır.</a:t>
            </a:r>
          </a:p>
          <a:p>
            <a:r>
              <a:rPr lang="tr-TR" sz="2200" dirty="0"/>
              <a:t>Bununla birlikte ilgili birimin re-akreditasyon ve yeniden değerlendirme süreçlerine hazırlıklarının ara verilmeksizin devam ettirilmesi için </a:t>
            </a:r>
            <a:r>
              <a:rPr lang="tr-TR" sz="2200" dirty="0" err="1"/>
              <a:t>Mentorler</a:t>
            </a:r>
            <a:r>
              <a:rPr lang="tr-TR" sz="2200" dirty="0"/>
              <a:t> tarafından normal çalışma takvimine uygun olarak ziyaretlerin gerçekleştirilmesi ve süreçlere katkı sunulması beklenmektedir. </a:t>
            </a:r>
          </a:p>
        </p:txBody>
      </p:sp>
      <p:sp>
        <p:nvSpPr>
          <p:cNvPr id="4" name="Alt Bilgi Yer Tutucusu 3">
            <a:extLst>
              <a:ext uri="{FF2B5EF4-FFF2-40B4-BE49-F238E27FC236}">
                <a16:creationId xmlns:a16="http://schemas.microsoft.com/office/drawing/2014/main" id="{1775C1AA-DCE8-810F-E1B3-3B5DDC66BF32}"/>
              </a:ext>
            </a:extLst>
          </p:cNvPr>
          <p:cNvSpPr>
            <a:spLocks noGrp="1"/>
          </p:cNvSpPr>
          <p:nvPr>
            <p:ph type="ftr" sz="quarter" idx="11"/>
          </p:nvPr>
        </p:nvSpPr>
        <p:spPr/>
        <p:txBody>
          <a:bodyPr/>
          <a:lstStyle/>
          <a:p>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CD202D1F-853F-5609-A35C-3ADA3F0E58CC}"/>
              </a:ext>
            </a:extLst>
          </p:cNvPr>
          <p:cNvSpPr>
            <a:spLocks noGrp="1"/>
          </p:cNvSpPr>
          <p:nvPr>
            <p:ph type="sldNum" sz="quarter" idx="12"/>
          </p:nvPr>
        </p:nvSpPr>
        <p:spPr/>
        <p:txBody>
          <a:bodyPr/>
          <a:lstStyle/>
          <a:p>
            <a:fld id="{31D95ABB-A2C2-FF41-BD17-A29694185579}" type="slidenum">
              <a:rPr lang="tr-TR" altLang="tr-TR" smtClean="0"/>
              <a:pPr/>
              <a:t>36</a:t>
            </a:fld>
            <a:endParaRPr lang="tr-TR" altLang="tr-TR" dirty="0"/>
          </a:p>
        </p:txBody>
      </p:sp>
    </p:spTree>
    <p:extLst>
      <p:ext uri="{BB962C8B-B14F-4D97-AF65-F5344CB8AC3E}">
        <p14:creationId xmlns:p14="http://schemas.microsoft.com/office/powerpoint/2010/main" val="31800805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6">
            <a:extLst>
              <a:ext uri="{FF2B5EF4-FFF2-40B4-BE49-F238E27FC236}">
                <a16:creationId xmlns:a16="http://schemas.microsoft.com/office/drawing/2014/main" id="{2E261760-7EA5-165A-4EC7-3A96C2430F68}"/>
              </a:ext>
            </a:extLst>
          </p:cNvPr>
          <p:cNvSpPr>
            <a:spLocks noGrp="1"/>
          </p:cNvSpPr>
          <p:nvPr>
            <p:ph type="title"/>
          </p:nvPr>
        </p:nvSpPr>
        <p:spPr/>
        <p:txBody>
          <a:bodyPr/>
          <a:lstStyle/>
          <a:p>
            <a:r>
              <a:rPr lang="tr-TR" dirty="0"/>
              <a:t>Daha Önce Akreditasyon Başvurusu Olmayan Birimlerde Yapılacaklar</a:t>
            </a:r>
          </a:p>
        </p:txBody>
      </p:sp>
      <p:sp>
        <p:nvSpPr>
          <p:cNvPr id="8" name="İçerik Yer Tutucusu 7">
            <a:extLst>
              <a:ext uri="{FF2B5EF4-FFF2-40B4-BE49-F238E27FC236}">
                <a16:creationId xmlns:a16="http://schemas.microsoft.com/office/drawing/2014/main" id="{D71A7FC6-6BC8-94D7-E4EF-B75D645736BE}"/>
              </a:ext>
            </a:extLst>
          </p:cNvPr>
          <p:cNvSpPr>
            <a:spLocks noGrp="1"/>
          </p:cNvSpPr>
          <p:nvPr>
            <p:ph idx="1"/>
          </p:nvPr>
        </p:nvSpPr>
        <p:spPr/>
        <p:txBody>
          <a:bodyPr/>
          <a:lstStyle/>
          <a:p>
            <a:r>
              <a:rPr lang="tr-TR" sz="2200" dirty="0"/>
              <a:t>Bu birimlerde değerlendirme ziyareti öncesinde programın ulusal veya uluslararası akreditasyon vermeye yetkili ve YÖKAK tarafından tanımlanan kurumlarca belirlenmiş olan akreditasyon süreçleri, standartları ve asgari koşulları incelenmeli ve birime yol gösterici adımlar atılmalıdır.  </a:t>
            </a:r>
          </a:p>
          <a:p>
            <a:r>
              <a:rPr lang="tr-TR" sz="2200" dirty="0"/>
              <a:t>Birimin akreditasyon ve değerlendirme süreçlerine hazırlıkları motive edilmeli ve çalışma takvimine uygun ziyaretler aksatılmadan gerçekleştirilmelidir.  </a:t>
            </a:r>
          </a:p>
        </p:txBody>
      </p:sp>
      <p:sp>
        <p:nvSpPr>
          <p:cNvPr id="4" name="Alt Bilgi Yer Tutucusu 3">
            <a:extLst>
              <a:ext uri="{FF2B5EF4-FFF2-40B4-BE49-F238E27FC236}">
                <a16:creationId xmlns:a16="http://schemas.microsoft.com/office/drawing/2014/main" id="{1775C1AA-DCE8-810F-E1B3-3B5DDC66BF32}"/>
              </a:ext>
            </a:extLst>
          </p:cNvPr>
          <p:cNvSpPr>
            <a:spLocks noGrp="1"/>
          </p:cNvSpPr>
          <p:nvPr>
            <p:ph type="ftr" sz="quarter" idx="11"/>
          </p:nvPr>
        </p:nvSpPr>
        <p:spPr/>
        <p:txBody>
          <a:bodyPr/>
          <a:lstStyle/>
          <a:p>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CD202D1F-853F-5609-A35C-3ADA3F0E58CC}"/>
              </a:ext>
            </a:extLst>
          </p:cNvPr>
          <p:cNvSpPr>
            <a:spLocks noGrp="1"/>
          </p:cNvSpPr>
          <p:nvPr>
            <p:ph type="sldNum" sz="quarter" idx="12"/>
          </p:nvPr>
        </p:nvSpPr>
        <p:spPr/>
        <p:txBody>
          <a:bodyPr/>
          <a:lstStyle/>
          <a:p>
            <a:fld id="{31D95ABB-A2C2-FF41-BD17-A29694185579}" type="slidenum">
              <a:rPr lang="tr-TR" altLang="tr-TR" smtClean="0"/>
              <a:pPr/>
              <a:t>37</a:t>
            </a:fld>
            <a:endParaRPr lang="tr-TR" altLang="tr-TR" dirty="0"/>
          </a:p>
        </p:txBody>
      </p:sp>
    </p:spTree>
    <p:extLst>
      <p:ext uri="{BB962C8B-B14F-4D97-AF65-F5344CB8AC3E}">
        <p14:creationId xmlns:p14="http://schemas.microsoft.com/office/powerpoint/2010/main" val="31429625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6">
            <a:extLst>
              <a:ext uri="{FF2B5EF4-FFF2-40B4-BE49-F238E27FC236}">
                <a16:creationId xmlns:a16="http://schemas.microsoft.com/office/drawing/2014/main" id="{2E261760-7EA5-165A-4EC7-3A96C2430F68}"/>
              </a:ext>
            </a:extLst>
          </p:cNvPr>
          <p:cNvSpPr>
            <a:spLocks noGrp="1"/>
          </p:cNvSpPr>
          <p:nvPr>
            <p:ph type="title"/>
          </p:nvPr>
        </p:nvSpPr>
        <p:spPr/>
        <p:txBody>
          <a:bodyPr/>
          <a:lstStyle/>
          <a:p>
            <a:r>
              <a:rPr lang="tr-TR" dirty="0" err="1"/>
              <a:t>Mentorler</a:t>
            </a:r>
            <a:r>
              <a:rPr lang="tr-TR" dirty="0"/>
              <a:t> Tarafından Doldurulacak Form</a:t>
            </a:r>
          </a:p>
        </p:txBody>
      </p:sp>
      <p:sp>
        <p:nvSpPr>
          <p:cNvPr id="8" name="İçerik Yer Tutucusu 7">
            <a:extLst>
              <a:ext uri="{FF2B5EF4-FFF2-40B4-BE49-F238E27FC236}">
                <a16:creationId xmlns:a16="http://schemas.microsoft.com/office/drawing/2014/main" id="{D71A7FC6-6BC8-94D7-E4EF-B75D645736BE}"/>
              </a:ext>
            </a:extLst>
          </p:cNvPr>
          <p:cNvSpPr>
            <a:spLocks noGrp="1"/>
          </p:cNvSpPr>
          <p:nvPr>
            <p:ph idx="1"/>
          </p:nvPr>
        </p:nvSpPr>
        <p:spPr/>
        <p:txBody>
          <a:bodyPr/>
          <a:lstStyle/>
          <a:p>
            <a:r>
              <a:rPr lang="tr-TR" sz="2400" dirty="0"/>
              <a:t>Değerlendirme ziyaretinde </a:t>
            </a:r>
            <a:r>
              <a:rPr lang="tr-TR" sz="2400" dirty="0" err="1"/>
              <a:t>Mentorler</a:t>
            </a:r>
            <a:r>
              <a:rPr lang="tr-TR" sz="2400" dirty="0"/>
              <a:t> tarafından ekte verilen "Mentor Program Değerlendirme Formu" tek nüsha olarak doldurulacak ve birimden ayrılmadan önce programla ilgili olarak belirlenen ve forma kaydedilen yorumlar birim yöneticisi ile sözlü olarak paylaşılacaktır. </a:t>
            </a:r>
          </a:p>
          <a:p>
            <a:r>
              <a:rPr lang="tr-TR" sz="2400" dirty="0"/>
              <a:t>Değerlendirme sonrasında bu form </a:t>
            </a:r>
            <a:r>
              <a:rPr lang="tr-TR" sz="2400" dirty="0" err="1"/>
              <a:t>Mentorler</a:t>
            </a:r>
            <a:r>
              <a:rPr lang="tr-TR" sz="2400" dirty="0"/>
              <a:t> tarafından imzalanarak İzleme Komisyonuna gönderilecektir. </a:t>
            </a:r>
          </a:p>
        </p:txBody>
      </p:sp>
      <p:sp>
        <p:nvSpPr>
          <p:cNvPr id="4" name="Alt Bilgi Yer Tutucusu 3">
            <a:extLst>
              <a:ext uri="{FF2B5EF4-FFF2-40B4-BE49-F238E27FC236}">
                <a16:creationId xmlns:a16="http://schemas.microsoft.com/office/drawing/2014/main" id="{1775C1AA-DCE8-810F-E1B3-3B5DDC66BF32}"/>
              </a:ext>
            </a:extLst>
          </p:cNvPr>
          <p:cNvSpPr>
            <a:spLocks noGrp="1"/>
          </p:cNvSpPr>
          <p:nvPr>
            <p:ph type="ftr" sz="quarter" idx="11"/>
          </p:nvPr>
        </p:nvSpPr>
        <p:spPr/>
        <p:txBody>
          <a:bodyPr/>
          <a:lstStyle/>
          <a:p>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CD202D1F-853F-5609-A35C-3ADA3F0E58CC}"/>
              </a:ext>
            </a:extLst>
          </p:cNvPr>
          <p:cNvSpPr>
            <a:spLocks noGrp="1"/>
          </p:cNvSpPr>
          <p:nvPr>
            <p:ph type="sldNum" sz="quarter" idx="12"/>
          </p:nvPr>
        </p:nvSpPr>
        <p:spPr/>
        <p:txBody>
          <a:bodyPr/>
          <a:lstStyle/>
          <a:p>
            <a:fld id="{31D95ABB-A2C2-FF41-BD17-A29694185579}" type="slidenum">
              <a:rPr lang="tr-TR" altLang="tr-TR" smtClean="0"/>
              <a:pPr/>
              <a:t>38</a:t>
            </a:fld>
            <a:endParaRPr lang="tr-TR" altLang="tr-TR" dirty="0"/>
          </a:p>
        </p:txBody>
      </p:sp>
    </p:spTree>
    <p:extLst>
      <p:ext uri="{BB962C8B-B14F-4D97-AF65-F5344CB8AC3E}">
        <p14:creationId xmlns:p14="http://schemas.microsoft.com/office/powerpoint/2010/main" val="26580348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36301181-E09D-2D9E-2D47-EEE1277BC106}"/>
              </a:ext>
            </a:extLst>
          </p:cNvPr>
          <p:cNvSpPr>
            <a:spLocks noGrp="1"/>
          </p:cNvSpPr>
          <p:nvPr>
            <p:ph type="ftr" sz="quarter" idx="11"/>
          </p:nvPr>
        </p:nvSpPr>
        <p:spPr/>
        <p:txBody>
          <a:bodyPr/>
          <a:lstStyle/>
          <a:p>
            <a:pPr>
              <a:defRPr/>
            </a:pPr>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0B1DCC02-9512-10B6-76E1-C7099EAAFB26}"/>
              </a:ext>
            </a:extLst>
          </p:cNvPr>
          <p:cNvSpPr>
            <a:spLocks noGrp="1"/>
          </p:cNvSpPr>
          <p:nvPr>
            <p:ph type="sldNum" sz="quarter" idx="12"/>
          </p:nvPr>
        </p:nvSpPr>
        <p:spPr/>
        <p:txBody>
          <a:bodyPr/>
          <a:lstStyle/>
          <a:p>
            <a:fld id="{31D95ABB-A2C2-FF41-BD17-A29694185579}" type="slidenum">
              <a:rPr lang="tr-TR" altLang="tr-TR" smtClean="0"/>
              <a:pPr/>
              <a:t>39</a:t>
            </a:fld>
            <a:endParaRPr lang="tr-TR" altLang="tr-TR" dirty="0"/>
          </a:p>
        </p:txBody>
      </p:sp>
      <p:pic>
        <p:nvPicPr>
          <p:cNvPr id="2" name="Resim 1">
            <a:extLst>
              <a:ext uri="{FF2B5EF4-FFF2-40B4-BE49-F238E27FC236}">
                <a16:creationId xmlns:a16="http://schemas.microsoft.com/office/drawing/2014/main" id="{658C71EB-FA96-6BC0-D1D1-5807526BF8D0}"/>
              </a:ext>
            </a:extLst>
          </p:cNvPr>
          <p:cNvPicPr>
            <a:picLocks noChangeAspect="1"/>
          </p:cNvPicPr>
          <p:nvPr/>
        </p:nvPicPr>
        <p:blipFill>
          <a:blip r:embed="rId3"/>
          <a:stretch>
            <a:fillRect/>
          </a:stretch>
        </p:blipFill>
        <p:spPr>
          <a:xfrm>
            <a:off x="397768" y="193204"/>
            <a:ext cx="7772400" cy="4801616"/>
          </a:xfrm>
          <a:prstGeom prst="rect">
            <a:avLst/>
          </a:prstGeom>
        </p:spPr>
      </p:pic>
    </p:spTree>
    <p:extLst>
      <p:ext uri="{BB962C8B-B14F-4D97-AF65-F5344CB8AC3E}">
        <p14:creationId xmlns:p14="http://schemas.microsoft.com/office/powerpoint/2010/main" val="4188452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651A1203-049F-9448-9ABD-9A1CC727213C}"/>
              </a:ext>
            </a:extLst>
          </p:cNvPr>
          <p:cNvSpPr>
            <a:spLocks noGrp="1"/>
          </p:cNvSpPr>
          <p:nvPr>
            <p:ph type="ftr" sz="quarter" idx="11"/>
          </p:nvPr>
        </p:nvSpPr>
        <p:spPr/>
        <p:txBody>
          <a:bodyPr/>
          <a:lstStyle/>
          <a:p>
            <a:pPr>
              <a:defRPr/>
            </a:pPr>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5B60BF6B-E923-7546-80FD-D8146E93964A}"/>
              </a:ext>
            </a:extLst>
          </p:cNvPr>
          <p:cNvSpPr>
            <a:spLocks noGrp="1"/>
          </p:cNvSpPr>
          <p:nvPr>
            <p:ph type="sldNum" sz="quarter" idx="12"/>
          </p:nvPr>
        </p:nvSpPr>
        <p:spPr/>
        <p:txBody>
          <a:bodyPr/>
          <a:lstStyle/>
          <a:p>
            <a:fld id="{31D95ABB-A2C2-FF41-BD17-A29694185579}" type="slidenum">
              <a:rPr lang="tr-TR" altLang="tr-TR" smtClean="0"/>
              <a:pPr/>
              <a:t>4</a:t>
            </a:fld>
            <a:endParaRPr lang="tr-TR" altLang="tr-TR" dirty="0"/>
          </a:p>
        </p:txBody>
      </p:sp>
      <p:grpSp>
        <p:nvGrpSpPr>
          <p:cNvPr id="7" name="Grup 6">
            <a:extLst>
              <a:ext uri="{FF2B5EF4-FFF2-40B4-BE49-F238E27FC236}">
                <a16:creationId xmlns:a16="http://schemas.microsoft.com/office/drawing/2014/main" id="{533729B9-C83E-5E4A-BD9C-2532B3410089}"/>
              </a:ext>
            </a:extLst>
          </p:cNvPr>
          <p:cNvGrpSpPr/>
          <p:nvPr/>
        </p:nvGrpSpPr>
        <p:grpSpPr>
          <a:xfrm>
            <a:off x="179512" y="1201316"/>
            <a:ext cx="6624736" cy="3960441"/>
            <a:chOff x="179512" y="1434721"/>
            <a:chExt cx="6264696" cy="3655028"/>
          </a:xfrm>
        </p:grpSpPr>
        <p:pic>
          <p:nvPicPr>
            <p:cNvPr id="6" name="Resim 5">
              <a:extLst>
                <a:ext uri="{FF2B5EF4-FFF2-40B4-BE49-F238E27FC236}">
                  <a16:creationId xmlns:a16="http://schemas.microsoft.com/office/drawing/2014/main" id="{610658C4-35F3-2A40-9F7C-360BC3DE383A}"/>
                </a:ext>
              </a:extLst>
            </p:cNvPr>
            <p:cNvPicPr>
              <a:picLocks noChangeAspect="1"/>
            </p:cNvPicPr>
            <p:nvPr/>
          </p:nvPicPr>
          <p:blipFill rotWithShape="1">
            <a:blip r:embed="rId3"/>
            <a:srcRect l="4807" t="3837" r="6723" b="4066"/>
            <a:stretch/>
          </p:blipFill>
          <p:spPr>
            <a:xfrm>
              <a:off x="179512" y="1434721"/>
              <a:ext cx="6264696" cy="3655028"/>
            </a:xfrm>
            <a:prstGeom prst="rect">
              <a:avLst/>
            </a:prstGeom>
            <a:effectLst>
              <a:softEdge rad="63500"/>
            </a:effectLst>
          </p:spPr>
        </p:pic>
        <p:sp>
          <p:nvSpPr>
            <p:cNvPr id="8" name="Yuvarlatılmış Dikdörtgen 7">
              <a:extLst>
                <a:ext uri="{FF2B5EF4-FFF2-40B4-BE49-F238E27FC236}">
                  <a16:creationId xmlns:a16="http://schemas.microsoft.com/office/drawing/2014/main" id="{CBE156B2-B304-C74A-81F0-C144B13BEE60}"/>
                </a:ext>
              </a:extLst>
            </p:cNvPr>
            <p:cNvSpPr/>
            <p:nvPr/>
          </p:nvSpPr>
          <p:spPr>
            <a:xfrm>
              <a:off x="179512" y="4081636"/>
              <a:ext cx="6211849" cy="836023"/>
            </a:xfrm>
            <a:prstGeom prst="roundRect">
              <a:avLst/>
            </a:prstGeom>
            <a:solidFill>
              <a:srgbClr val="F9FFCB">
                <a:alpha val="25098"/>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n>
                  <a:solidFill>
                    <a:srgbClr val="FF0000"/>
                  </a:solidFill>
                </a:ln>
              </a:endParaRPr>
            </a:p>
          </p:txBody>
        </p:sp>
      </p:grpSp>
      <p:pic>
        <p:nvPicPr>
          <p:cNvPr id="2050" name="Picture 2">
            <a:extLst>
              <a:ext uri="{FF2B5EF4-FFF2-40B4-BE49-F238E27FC236}">
                <a16:creationId xmlns:a16="http://schemas.microsoft.com/office/drawing/2014/main" id="{6B19D4CA-CAE7-C64A-9140-296BEB95AF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264" y="3793604"/>
            <a:ext cx="1945002" cy="878079"/>
          </a:xfrm>
          <a:prstGeom prst="rect">
            <a:avLst/>
          </a:prstGeom>
          <a:noFill/>
          <a:extLst>
            <a:ext uri="{909E8E84-426E-40DD-AFC4-6F175D3DCCD1}">
              <a14:hiddenFill xmlns:a14="http://schemas.microsoft.com/office/drawing/2010/main">
                <a:solidFill>
                  <a:srgbClr val="FFFFFF"/>
                </a:solidFill>
              </a14:hiddenFill>
            </a:ext>
          </a:extLst>
        </p:spPr>
      </p:pic>
      <p:pic>
        <p:nvPicPr>
          <p:cNvPr id="9" name="Resim 8">
            <a:extLst>
              <a:ext uri="{FF2B5EF4-FFF2-40B4-BE49-F238E27FC236}">
                <a16:creationId xmlns:a16="http://schemas.microsoft.com/office/drawing/2014/main" id="{A9AAC4E7-9303-A747-9B92-9D32FDC43DBE}"/>
              </a:ext>
            </a:extLst>
          </p:cNvPr>
          <p:cNvPicPr>
            <a:picLocks noChangeAspect="1"/>
          </p:cNvPicPr>
          <p:nvPr/>
        </p:nvPicPr>
        <p:blipFill rotWithShape="1">
          <a:blip r:embed="rId5"/>
          <a:srcRect l="10056" t="54753" r="10612" b="14300"/>
          <a:stretch/>
        </p:blipFill>
        <p:spPr>
          <a:xfrm>
            <a:off x="0" y="49188"/>
            <a:ext cx="9137536" cy="1296144"/>
          </a:xfrm>
          <a:prstGeom prst="rect">
            <a:avLst/>
          </a:prstGeom>
          <a:effectLst>
            <a:softEdge rad="63500"/>
          </a:effectLst>
        </p:spPr>
      </p:pic>
      <p:pic>
        <p:nvPicPr>
          <p:cNvPr id="2052" name="Picture 4">
            <a:extLst>
              <a:ext uri="{FF2B5EF4-FFF2-40B4-BE49-F238E27FC236}">
                <a16:creationId xmlns:a16="http://schemas.microsoft.com/office/drawing/2014/main" id="{5F7A2983-98F5-4448-B3B1-8F706CD90D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3048" y="1151460"/>
            <a:ext cx="3845456" cy="256553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8449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4C435A95-0BBA-1EF5-C2A5-3C4931C1A091}"/>
              </a:ext>
            </a:extLst>
          </p:cNvPr>
          <p:cNvSpPr>
            <a:spLocks noGrp="1"/>
          </p:cNvSpPr>
          <p:nvPr>
            <p:ph type="ftr" sz="quarter" idx="11"/>
          </p:nvPr>
        </p:nvSpPr>
        <p:spPr/>
        <p:txBody>
          <a:bodyPr/>
          <a:lstStyle/>
          <a:p>
            <a:pPr>
              <a:defRPr/>
            </a:pPr>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81884719-9A66-3FBA-DFDB-BA0751AEF9C4}"/>
              </a:ext>
            </a:extLst>
          </p:cNvPr>
          <p:cNvSpPr>
            <a:spLocks noGrp="1"/>
          </p:cNvSpPr>
          <p:nvPr>
            <p:ph type="sldNum" sz="quarter" idx="12"/>
          </p:nvPr>
        </p:nvSpPr>
        <p:spPr/>
        <p:txBody>
          <a:bodyPr/>
          <a:lstStyle/>
          <a:p>
            <a:fld id="{31D95ABB-A2C2-FF41-BD17-A29694185579}" type="slidenum">
              <a:rPr lang="tr-TR" altLang="tr-TR" smtClean="0"/>
              <a:pPr/>
              <a:t>40</a:t>
            </a:fld>
            <a:endParaRPr lang="tr-TR" altLang="tr-TR" dirty="0"/>
          </a:p>
        </p:txBody>
      </p:sp>
      <p:pic>
        <p:nvPicPr>
          <p:cNvPr id="6" name="Resim 5">
            <a:extLst>
              <a:ext uri="{FF2B5EF4-FFF2-40B4-BE49-F238E27FC236}">
                <a16:creationId xmlns:a16="http://schemas.microsoft.com/office/drawing/2014/main" id="{62670596-86CD-D02D-0546-7B0CF439B354}"/>
              </a:ext>
            </a:extLst>
          </p:cNvPr>
          <p:cNvPicPr>
            <a:picLocks noChangeAspect="1"/>
          </p:cNvPicPr>
          <p:nvPr/>
        </p:nvPicPr>
        <p:blipFill>
          <a:blip r:embed="rId3"/>
          <a:stretch>
            <a:fillRect/>
          </a:stretch>
        </p:blipFill>
        <p:spPr>
          <a:xfrm>
            <a:off x="35496" y="244318"/>
            <a:ext cx="7992888" cy="4845430"/>
          </a:xfrm>
          <a:prstGeom prst="rect">
            <a:avLst/>
          </a:prstGeom>
        </p:spPr>
      </p:pic>
    </p:spTree>
    <p:extLst>
      <p:ext uri="{BB962C8B-B14F-4D97-AF65-F5344CB8AC3E}">
        <p14:creationId xmlns:p14="http://schemas.microsoft.com/office/powerpoint/2010/main" val="1653454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D34BCC50-E974-DBE0-F21A-009399437E25}"/>
              </a:ext>
            </a:extLst>
          </p:cNvPr>
          <p:cNvSpPr>
            <a:spLocks noGrp="1"/>
          </p:cNvSpPr>
          <p:nvPr>
            <p:ph type="ftr" sz="quarter" idx="11"/>
          </p:nvPr>
        </p:nvSpPr>
        <p:spPr/>
        <p:txBody>
          <a:bodyPr/>
          <a:lstStyle/>
          <a:p>
            <a:pPr>
              <a:defRPr/>
            </a:pPr>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32FE3428-1F90-0C5B-803E-5353E9DD0F9F}"/>
              </a:ext>
            </a:extLst>
          </p:cNvPr>
          <p:cNvSpPr>
            <a:spLocks noGrp="1"/>
          </p:cNvSpPr>
          <p:nvPr>
            <p:ph type="sldNum" sz="quarter" idx="12"/>
          </p:nvPr>
        </p:nvSpPr>
        <p:spPr/>
        <p:txBody>
          <a:bodyPr/>
          <a:lstStyle/>
          <a:p>
            <a:fld id="{31D95ABB-A2C2-FF41-BD17-A29694185579}" type="slidenum">
              <a:rPr lang="tr-TR" altLang="tr-TR" smtClean="0"/>
              <a:pPr/>
              <a:t>41</a:t>
            </a:fld>
            <a:endParaRPr lang="tr-TR" altLang="tr-TR" dirty="0"/>
          </a:p>
        </p:txBody>
      </p:sp>
      <p:pic>
        <p:nvPicPr>
          <p:cNvPr id="6" name="Resim 5">
            <a:extLst>
              <a:ext uri="{FF2B5EF4-FFF2-40B4-BE49-F238E27FC236}">
                <a16:creationId xmlns:a16="http://schemas.microsoft.com/office/drawing/2014/main" id="{BB420430-BC37-11CF-6263-A2C228366655}"/>
              </a:ext>
            </a:extLst>
          </p:cNvPr>
          <p:cNvPicPr>
            <a:picLocks noChangeAspect="1"/>
          </p:cNvPicPr>
          <p:nvPr/>
        </p:nvPicPr>
        <p:blipFill rotWithShape="1">
          <a:blip r:embed="rId3"/>
          <a:srcRect r="1778"/>
          <a:stretch/>
        </p:blipFill>
        <p:spPr>
          <a:xfrm>
            <a:off x="72008" y="52287"/>
            <a:ext cx="7956376" cy="5037461"/>
          </a:xfrm>
          <a:prstGeom prst="rect">
            <a:avLst/>
          </a:prstGeom>
        </p:spPr>
      </p:pic>
    </p:spTree>
    <p:extLst>
      <p:ext uri="{BB962C8B-B14F-4D97-AF65-F5344CB8AC3E}">
        <p14:creationId xmlns:p14="http://schemas.microsoft.com/office/powerpoint/2010/main" val="13150361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39ACF287-5DB4-7973-4B57-E83EEF9A6383}"/>
              </a:ext>
            </a:extLst>
          </p:cNvPr>
          <p:cNvSpPr>
            <a:spLocks noGrp="1"/>
          </p:cNvSpPr>
          <p:nvPr>
            <p:ph type="ftr" sz="quarter" idx="11"/>
          </p:nvPr>
        </p:nvSpPr>
        <p:spPr/>
        <p:txBody>
          <a:bodyPr/>
          <a:lstStyle/>
          <a:p>
            <a:pPr>
              <a:defRPr/>
            </a:pPr>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8ED87EB1-B413-FCB1-25A1-1747FE7EAF79}"/>
              </a:ext>
            </a:extLst>
          </p:cNvPr>
          <p:cNvSpPr>
            <a:spLocks noGrp="1"/>
          </p:cNvSpPr>
          <p:nvPr>
            <p:ph type="sldNum" sz="quarter" idx="12"/>
          </p:nvPr>
        </p:nvSpPr>
        <p:spPr/>
        <p:txBody>
          <a:bodyPr/>
          <a:lstStyle/>
          <a:p>
            <a:fld id="{31D95ABB-A2C2-FF41-BD17-A29694185579}" type="slidenum">
              <a:rPr lang="tr-TR" altLang="tr-TR" smtClean="0"/>
              <a:pPr/>
              <a:t>42</a:t>
            </a:fld>
            <a:endParaRPr lang="tr-TR" altLang="tr-TR" dirty="0"/>
          </a:p>
        </p:txBody>
      </p:sp>
      <p:pic>
        <p:nvPicPr>
          <p:cNvPr id="6" name="Resim 5">
            <a:extLst>
              <a:ext uri="{FF2B5EF4-FFF2-40B4-BE49-F238E27FC236}">
                <a16:creationId xmlns:a16="http://schemas.microsoft.com/office/drawing/2014/main" id="{6E819E81-4310-534A-E70B-F848A0344878}"/>
              </a:ext>
            </a:extLst>
          </p:cNvPr>
          <p:cNvPicPr>
            <a:picLocks noChangeAspect="1"/>
          </p:cNvPicPr>
          <p:nvPr/>
        </p:nvPicPr>
        <p:blipFill>
          <a:blip r:embed="rId3"/>
          <a:stretch>
            <a:fillRect/>
          </a:stretch>
        </p:blipFill>
        <p:spPr>
          <a:xfrm>
            <a:off x="23611" y="44219"/>
            <a:ext cx="8148789" cy="4757497"/>
          </a:xfrm>
          <a:prstGeom prst="rect">
            <a:avLst/>
          </a:prstGeom>
        </p:spPr>
      </p:pic>
    </p:spTree>
    <p:extLst>
      <p:ext uri="{BB962C8B-B14F-4D97-AF65-F5344CB8AC3E}">
        <p14:creationId xmlns:p14="http://schemas.microsoft.com/office/powerpoint/2010/main" val="13374238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39ACF287-5DB4-7973-4B57-E83EEF9A6383}"/>
              </a:ext>
            </a:extLst>
          </p:cNvPr>
          <p:cNvSpPr>
            <a:spLocks noGrp="1"/>
          </p:cNvSpPr>
          <p:nvPr>
            <p:ph type="ftr" sz="quarter" idx="11"/>
          </p:nvPr>
        </p:nvSpPr>
        <p:spPr/>
        <p:txBody>
          <a:bodyPr/>
          <a:lstStyle/>
          <a:p>
            <a:pPr>
              <a:defRPr/>
            </a:pPr>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8ED87EB1-B413-FCB1-25A1-1747FE7EAF79}"/>
              </a:ext>
            </a:extLst>
          </p:cNvPr>
          <p:cNvSpPr>
            <a:spLocks noGrp="1"/>
          </p:cNvSpPr>
          <p:nvPr>
            <p:ph type="sldNum" sz="quarter" idx="12"/>
          </p:nvPr>
        </p:nvSpPr>
        <p:spPr/>
        <p:txBody>
          <a:bodyPr/>
          <a:lstStyle/>
          <a:p>
            <a:fld id="{31D95ABB-A2C2-FF41-BD17-A29694185579}" type="slidenum">
              <a:rPr lang="tr-TR" altLang="tr-TR" smtClean="0"/>
              <a:pPr/>
              <a:t>43</a:t>
            </a:fld>
            <a:endParaRPr lang="tr-TR" altLang="tr-TR" dirty="0"/>
          </a:p>
        </p:txBody>
      </p:sp>
      <p:pic>
        <p:nvPicPr>
          <p:cNvPr id="2" name="Resim 1">
            <a:extLst>
              <a:ext uri="{FF2B5EF4-FFF2-40B4-BE49-F238E27FC236}">
                <a16:creationId xmlns:a16="http://schemas.microsoft.com/office/drawing/2014/main" id="{C878BA59-8823-1BEA-3B64-3190A3B0C776}"/>
              </a:ext>
            </a:extLst>
          </p:cNvPr>
          <p:cNvPicPr>
            <a:picLocks noChangeAspect="1"/>
          </p:cNvPicPr>
          <p:nvPr/>
        </p:nvPicPr>
        <p:blipFill rotWithShape="1">
          <a:blip r:embed="rId3"/>
          <a:srcRect l="2241" t="2941" r="1599"/>
          <a:stretch/>
        </p:blipFill>
        <p:spPr>
          <a:xfrm>
            <a:off x="35496" y="49187"/>
            <a:ext cx="8136904" cy="4794962"/>
          </a:xfrm>
          <a:prstGeom prst="rect">
            <a:avLst/>
          </a:prstGeom>
        </p:spPr>
      </p:pic>
    </p:spTree>
    <p:extLst>
      <p:ext uri="{BB962C8B-B14F-4D97-AF65-F5344CB8AC3E}">
        <p14:creationId xmlns:p14="http://schemas.microsoft.com/office/powerpoint/2010/main" val="65857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39ACF287-5DB4-7973-4B57-E83EEF9A6383}"/>
              </a:ext>
            </a:extLst>
          </p:cNvPr>
          <p:cNvSpPr>
            <a:spLocks noGrp="1"/>
          </p:cNvSpPr>
          <p:nvPr>
            <p:ph type="ftr" sz="quarter" idx="11"/>
          </p:nvPr>
        </p:nvSpPr>
        <p:spPr/>
        <p:txBody>
          <a:bodyPr/>
          <a:lstStyle/>
          <a:p>
            <a:pPr>
              <a:defRPr/>
            </a:pPr>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8ED87EB1-B413-FCB1-25A1-1747FE7EAF79}"/>
              </a:ext>
            </a:extLst>
          </p:cNvPr>
          <p:cNvSpPr>
            <a:spLocks noGrp="1"/>
          </p:cNvSpPr>
          <p:nvPr>
            <p:ph type="sldNum" sz="quarter" idx="12"/>
          </p:nvPr>
        </p:nvSpPr>
        <p:spPr/>
        <p:txBody>
          <a:bodyPr/>
          <a:lstStyle/>
          <a:p>
            <a:fld id="{31D95ABB-A2C2-FF41-BD17-A29694185579}" type="slidenum">
              <a:rPr lang="tr-TR" altLang="tr-TR" smtClean="0"/>
              <a:pPr/>
              <a:t>44</a:t>
            </a:fld>
            <a:endParaRPr lang="tr-TR" altLang="tr-TR" dirty="0"/>
          </a:p>
        </p:txBody>
      </p:sp>
      <p:pic>
        <p:nvPicPr>
          <p:cNvPr id="2" name="Resim 1">
            <a:extLst>
              <a:ext uri="{FF2B5EF4-FFF2-40B4-BE49-F238E27FC236}">
                <a16:creationId xmlns:a16="http://schemas.microsoft.com/office/drawing/2014/main" id="{C8A50D4C-A1FC-F76C-694D-8683A5C5F50E}"/>
              </a:ext>
            </a:extLst>
          </p:cNvPr>
          <p:cNvPicPr>
            <a:picLocks noChangeAspect="1"/>
          </p:cNvPicPr>
          <p:nvPr/>
        </p:nvPicPr>
        <p:blipFill>
          <a:blip r:embed="rId3"/>
          <a:stretch>
            <a:fillRect/>
          </a:stretch>
        </p:blipFill>
        <p:spPr>
          <a:xfrm>
            <a:off x="72008" y="49188"/>
            <a:ext cx="8676456" cy="4381610"/>
          </a:xfrm>
          <a:prstGeom prst="rect">
            <a:avLst/>
          </a:prstGeom>
        </p:spPr>
      </p:pic>
    </p:spTree>
    <p:extLst>
      <p:ext uri="{BB962C8B-B14F-4D97-AF65-F5344CB8AC3E}">
        <p14:creationId xmlns:p14="http://schemas.microsoft.com/office/powerpoint/2010/main" val="38726507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39ACF287-5DB4-7973-4B57-E83EEF9A6383}"/>
              </a:ext>
            </a:extLst>
          </p:cNvPr>
          <p:cNvSpPr>
            <a:spLocks noGrp="1"/>
          </p:cNvSpPr>
          <p:nvPr>
            <p:ph type="ftr" sz="quarter" idx="11"/>
          </p:nvPr>
        </p:nvSpPr>
        <p:spPr/>
        <p:txBody>
          <a:bodyPr/>
          <a:lstStyle/>
          <a:p>
            <a:pPr>
              <a:defRPr/>
            </a:pPr>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8ED87EB1-B413-FCB1-25A1-1747FE7EAF79}"/>
              </a:ext>
            </a:extLst>
          </p:cNvPr>
          <p:cNvSpPr>
            <a:spLocks noGrp="1"/>
          </p:cNvSpPr>
          <p:nvPr>
            <p:ph type="sldNum" sz="quarter" idx="12"/>
          </p:nvPr>
        </p:nvSpPr>
        <p:spPr/>
        <p:txBody>
          <a:bodyPr/>
          <a:lstStyle/>
          <a:p>
            <a:fld id="{31D95ABB-A2C2-FF41-BD17-A29694185579}" type="slidenum">
              <a:rPr lang="tr-TR" altLang="tr-TR" smtClean="0"/>
              <a:pPr/>
              <a:t>45</a:t>
            </a:fld>
            <a:endParaRPr lang="tr-TR" altLang="tr-TR" dirty="0"/>
          </a:p>
        </p:txBody>
      </p:sp>
      <p:pic>
        <p:nvPicPr>
          <p:cNvPr id="2" name="Resim 1">
            <a:extLst>
              <a:ext uri="{FF2B5EF4-FFF2-40B4-BE49-F238E27FC236}">
                <a16:creationId xmlns:a16="http://schemas.microsoft.com/office/drawing/2014/main" id="{499D5B48-3F1C-EA45-FFEC-3BEF6DAB9557}"/>
              </a:ext>
            </a:extLst>
          </p:cNvPr>
          <p:cNvPicPr>
            <a:picLocks noChangeAspect="1"/>
          </p:cNvPicPr>
          <p:nvPr/>
        </p:nvPicPr>
        <p:blipFill>
          <a:blip r:embed="rId3"/>
          <a:stretch>
            <a:fillRect/>
          </a:stretch>
        </p:blipFill>
        <p:spPr>
          <a:xfrm>
            <a:off x="35496" y="49188"/>
            <a:ext cx="9018572" cy="4608512"/>
          </a:xfrm>
          <a:prstGeom prst="rect">
            <a:avLst/>
          </a:prstGeom>
        </p:spPr>
      </p:pic>
    </p:spTree>
    <p:extLst>
      <p:ext uri="{BB962C8B-B14F-4D97-AF65-F5344CB8AC3E}">
        <p14:creationId xmlns:p14="http://schemas.microsoft.com/office/powerpoint/2010/main" val="33422233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CA04D544-6267-2D0E-6D93-1EF62FB65D4E}"/>
              </a:ext>
            </a:extLst>
          </p:cNvPr>
          <p:cNvPicPr>
            <a:picLocks noChangeAspect="1"/>
          </p:cNvPicPr>
          <p:nvPr/>
        </p:nvPicPr>
        <p:blipFill>
          <a:blip r:embed="rId3"/>
          <a:stretch>
            <a:fillRect/>
          </a:stretch>
        </p:blipFill>
        <p:spPr>
          <a:xfrm>
            <a:off x="251520" y="2026502"/>
            <a:ext cx="7488832" cy="2847222"/>
          </a:xfrm>
          <a:prstGeom prst="rect">
            <a:avLst/>
          </a:prstGeom>
        </p:spPr>
      </p:pic>
      <p:sp>
        <p:nvSpPr>
          <p:cNvPr id="4" name="Alt Bilgi Yer Tutucusu 3">
            <a:extLst>
              <a:ext uri="{FF2B5EF4-FFF2-40B4-BE49-F238E27FC236}">
                <a16:creationId xmlns:a16="http://schemas.microsoft.com/office/drawing/2014/main" id="{39ACF287-5DB4-7973-4B57-E83EEF9A6383}"/>
              </a:ext>
            </a:extLst>
          </p:cNvPr>
          <p:cNvSpPr>
            <a:spLocks noGrp="1"/>
          </p:cNvSpPr>
          <p:nvPr>
            <p:ph type="ftr" sz="quarter" idx="11"/>
          </p:nvPr>
        </p:nvSpPr>
        <p:spPr/>
        <p:txBody>
          <a:bodyPr/>
          <a:lstStyle/>
          <a:p>
            <a:pPr>
              <a:defRPr/>
            </a:pPr>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8ED87EB1-B413-FCB1-25A1-1747FE7EAF79}"/>
              </a:ext>
            </a:extLst>
          </p:cNvPr>
          <p:cNvSpPr>
            <a:spLocks noGrp="1"/>
          </p:cNvSpPr>
          <p:nvPr>
            <p:ph type="sldNum" sz="quarter" idx="12"/>
          </p:nvPr>
        </p:nvSpPr>
        <p:spPr/>
        <p:txBody>
          <a:bodyPr/>
          <a:lstStyle/>
          <a:p>
            <a:fld id="{31D95ABB-A2C2-FF41-BD17-A29694185579}" type="slidenum">
              <a:rPr lang="tr-TR" altLang="tr-TR" smtClean="0"/>
              <a:pPr/>
              <a:t>46</a:t>
            </a:fld>
            <a:endParaRPr lang="tr-TR" altLang="tr-TR" dirty="0"/>
          </a:p>
        </p:txBody>
      </p:sp>
      <p:pic>
        <p:nvPicPr>
          <p:cNvPr id="2" name="Resim 1">
            <a:extLst>
              <a:ext uri="{FF2B5EF4-FFF2-40B4-BE49-F238E27FC236}">
                <a16:creationId xmlns:a16="http://schemas.microsoft.com/office/drawing/2014/main" id="{D8B2DADB-4409-5379-1A5C-CB7AA609C92E}"/>
              </a:ext>
            </a:extLst>
          </p:cNvPr>
          <p:cNvPicPr>
            <a:picLocks noChangeAspect="1"/>
          </p:cNvPicPr>
          <p:nvPr/>
        </p:nvPicPr>
        <p:blipFill>
          <a:blip r:embed="rId4"/>
          <a:stretch>
            <a:fillRect/>
          </a:stretch>
        </p:blipFill>
        <p:spPr>
          <a:xfrm>
            <a:off x="35496" y="173079"/>
            <a:ext cx="9001000" cy="3422141"/>
          </a:xfrm>
          <a:prstGeom prst="rect">
            <a:avLst/>
          </a:prstGeom>
        </p:spPr>
      </p:pic>
    </p:spTree>
    <p:extLst>
      <p:ext uri="{BB962C8B-B14F-4D97-AF65-F5344CB8AC3E}">
        <p14:creationId xmlns:p14="http://schemas.microsoft.com/office/powerpoint/2010/main" val="10026062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6">
            <a:extLst>
              <a:ext uri="{FF2B5EF4-FFF2-40B4-BE49-F238E27FC236}">
                <a16:creationId xmlns:a16="http://schemas.microsoft.com/office/drawing/2014/main" id="{2E261760-7EA5-165A-4EC7-3A96C2430F68}"/>
              </a:ext>
            </a:extLst>
          </p:cNvPr>
          <p:cNvSpPr>
            <a:spLocks noGrp="1"/>
          </p:cNvSpPr>
          <p:nvPr>
            <p:ph type="title"/>
          </p:nvPr>
        </p:nvSpPr>
        <p:spPr/>
        <p:txBody>
          <a:bodyPr/>
          <a:lstStyle/>
          <a:p>
            <a:r>
              <a:rPr lang="tr-TR" dirty="0"/>
              <a:t>Birimler Tarafından Doldurulacak Form</a:t>
            </a:r>
          </a:p>
        </p:txBody>
      </p:sp>
      <p:sp>
        <p:nvSpPr>
          <p:cNvPr id="8" name="İçerik Yer Tutucusu 7">
            <a:extLst>
              <a:ext uri="{FF2B5EF4-FFF2-40B4-BE49-F238E27FC236}">
                <a16:creationId xmlns:a16="http://schemas.microsoft.com/office/drawing/2014/main" id="{D71A7FC6-6BC8-94D7-E4EF-B75D645736BE}"/>
              </a:ext>
            </a:extLst>
          </p:cNvPr>
          <p:cNvSpPr>
            <a:spLocks noGrp="1"/>
          </p:cNvSpPr>
          <p:nvPr>
            <p:ph idx="1"/>
          </p:nvPr>
        </p:nvSpPr>
        <p:spPr/>
        <p:txBody>
          <a:bodyPr/>
          <a:lstStyle/>
          <a:p>
            <a:r>
              <a:rPr lang="tr-TR" sz="2400" dirty="0"/>
              <a:t>Değerlendirme ziyareti sonrasında programları değerlendirilen birim yöneticileri de birimlerine görevlendirilen </a:t>
            </a:r>
            <a:r>
              <a:rPr lang="tr-TR" sz="2400" dirty="0" err="1"/>
              <a:t>Mentorlerin</a:t>
            </a:r>
            <a:r>
              <a:rPr lang="tr-TR" sz="2400" dirty="0"/>
              <a:t> süreçlere katkısını ve yönlendirme durumlarını ve genel olarak Mentor Uygulama Programı hakkındaki düşüncelerini "Mentor Değerlendirme Formu" ile tek nüsha olarak kapalı zarf içerisinde Kalite Koordinatörlüğüne iletecektir.  </a:t>
            </a:r>
          </a:p>
        </p:txBody>
      </p:sp>
      <p:sp>
        <p:nvSpPr>
          <p:cNvPr id="4" name="Alt Bilgi Yer Tutucusu 3">
            <a:extLst>
              <a:ext uri="{FF2B5EF4-FFF2-40B4-BE49-F238E27FC236}">
                <a16:creationId xmlns:a16="http://schemas.microsoft.com/office/drawing/2014/main" id="{1775C1AA-DCE8-810F-E1B3-3B5DDC66BF32}"/>
              </a:ext>
            </a:extLst>
          </p:cNvPr>
          <p:cNvSpPr>
            <a:spLocks noGrp="1"/>
          </p:cNvSpPr>
          <p:nvPr>
            <p:ph type="ftr" sz="quarter" idx="11"/>
          </p:nvPr>
        </p:nvSpPr>
        <p:spPr/>
        <p:txBody>
          <a:bodyPr/>
          <a:lstStyle/>
          <a:p>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CD202D1F-853F-5609-A35C-3ADA3F0E58CC}"/>
              </a:ext>
            </a:extLst>
          </p:cNvPr>
          <p:cNvSpPr>
            <a:spLocks noGrp="1"/>
          </p:cNvSpPr>
          <p:nvPr>
            <p:ph type="sldNum" sz="quarter" idx="12"/>
          </p:nvPr>
        </p:nvSpPr>
        <p:spPr/>
        <p:txBody>
          <a:bodyPr/>
          <a:lstStyle/>
          <a:p>
            <a:fld id="{31D95ABB-A2C2-FF41-BD17-A29694185579}" type="slidenum">
              <a:rPr lang="tr-TR" altLang="tr-TR" smtClean="0"/>
              <a:pPr/>
              <a:t>47</a:t>
            </a:fld>
            <a:endParaRPr lang="tr-TR" altLang="tr-TR" dirty="0"/>
          </a:p>
        </p:txBody>
      </p:sp>
    </p:spTree>
    <p:extLst>
      <p:ext uri="{BB962C8B-B14F-4D97-AF65-F5344CB8AC3E}">
        <p14:creationId xmlns:p14="http://schemas.microsoft.com/office/powerpoint/2010/main" val="28856312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39ACF287-5DB4-7973-4B57-E83EEF9A6383}"/>
              </a:ext>
            </a:extLst>
          </p:cNvPr>
          <p:cNvSpPr>
            <a:spLocks noGrp="1"/>
          </p:cNvSpPr>
          <p:nvPr>
            <p:ph type="ftr" sz="quarter" idx="11"/>
          </p:nvPr>
        </p:nvSpPr>
        <p:spPr/>
        <p:txBody>
          <a:bodyPr/>
          <a:lstStyle/>
          <a:p>
            <a:pPr>
              <a:defRPr/>
            </a:pPr>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8ED87EB1-B413-FCB1-25A1-1747FE7EAF79}"/>
              </a:ext>
            </a:extLst>
          </p:cNvPr>
          <p:cNvSpPr>
            <a:spLocks noGrp="1"/>
          </p:cNvSpPr>
          <p:nvPr>
            <p:ph type="sldNum" sz="quarter" idx="12"/>
          </p:nvPr>
        </p:nvSpPr>
        <p:spPr/>
        <p:txBody>
          <a:bodyPr/>
          <a:lstStyle/>
          <a:p>
            <a:fld id="{31D95ABB-A2C2-FF41-BD17-A29694185579}" type="slidenum">
              <a:rPr lang="tr-TR" altLang="tr-TR" smtClean="0"/>
              <a:pPr/>
              <a:t>48</a:t>
            </a:fld>
            <a:endParaRPr lang="tr-TR" altLang="tr-TR" dirty="0"/>
          </a:p>
        </p:txBody>
      </p:sp>
      <p:pic>
        <p:nvPicPr>
          <p:cNvPr id="2" name="Resim 1">
            <a:extLst>
              <a:ext uri="{FF2B5EF4-FFF2-40B4-BE49-F238E27FC236}">
                <a16:creationId xmlns:a16="http://schemas.microsoft.com/office/drawing/2014/main" id="{1EDD4A20-143C-9662-E175-9C6ED27576FD}"/>
              </a:ext>
            </a:extLst>
          </p:cNvPr>
          <p:cNvPicPr>
            <a:picLocks noChangeAspect="1"/>
          </p:cNvPicPr>
          <p:nvPr/>
        </p:nvPicPr>
        <p:blipFill>
          <a:blip r:embed="rId3"/>
          <a:stretch>
            <a:fillRect/>
          </a:stretch>
        </p:blipFill>
        <p:spPr>
          <a:xfrm>
            <a:off x="30940" y="156369"/>
            <a:ext cx="8685491" cy="4092124"/>
          </a:xfrm>
          <a:prstGeom prst="rect">
            <a:avLst/>
          </a:prstGeom>
        </p:spPr>
      </p:pic>
    </p:spTree>
    <p:extLst>
      <p:ext uri="{BB962C8B-B14F-4D97-AF65-F5344CB8AC3E}">
        <p14:creationId xmlns:p14="http://schemas.microsoft.com/office/powerpoint/2010/main" val="31509908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39ACF287-5DB4-7973-4B57-E83EEF9A6383}"/>
              </a:ext>
            </a:extLst>
          </p:cNvPr>
          <p:cNvSpPr>
            <a:spLocks noGrp="1"/>
          </p:cNvSpPr>
          <p:nvPr>
            <p:ph type="ftr" sz="quarter" idx="11"/>
          </p:nvPr>
        </p:nvSpPr>
        <p:spPr/>
        <p:txBody>
          <a:bodyPr/>
          <a:lstStyle/>
          <a:p>
            <a:pPr>
              <a:defRPr/>
            </a:pPr>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8ED87EB1-B413-FCB1-25A1-1747FE7EAF79}"/>
              </a:ext>
            </a:extLst>
          </p:cNvPr>
          <p:cNvSpPr>
            <a:spLocks noGrp="1"/>
          </p:cNvSpPr>
          <p:nvPr>
            <p:ph type="sldNum" sz="quarter" idx="12"/>
          </p:nvPr>
        </p:nvSpPr>
        <p:spPr/>
        <p:txBody>
          <a:bodyPr/>
          <a:lstStyle/>
          <a:p>
            <a:fld id="{31D95ABB-A2C2-FF41-BD17-A29694185579}" type="slidenum">
              <a:rPr lang="tr-TR" altLang="tr-TR" smtClean="0"/>
              <a:pPr/>
              <a:t>49</a:t>
            </a:fld>
            <a:endParaRPr lang="tr-TR" altLang="tr-TR" dirty="0"/>
          </a:p>
        </p:txBody>
      </p:sp>
      <p:pic>
        <p:nvPicPr>
          <p:cNvPr id="2" name="Resim 1">
            <a:extLst>
              <a:ext uri="{FF2B5EF4-FFF2-40B4-BE49-F238E27FC236}">
                <a16:creationId xmlns:a16="http://schemas.microsoft.com/office/drawing/2014/main" id="{806F7D1F-DA4D-E927-17B5-699631545B49}"/>
              </a:ext>
            </a:extLst>
          </p:cNvPr>
          <p:cNvPicPr>
            <a:picLocks noChangeAspect="1"/>
          </p:cNvPicPr>
          <p:nvPr/>
        </p:nvPicPr>
        <p:blipFill>
          <a:blip r:embed="rId3"/>
          <a:stretch>
            <a:fillRect/>
          </a:stretch>
        </p:blipFill>
        <p:spPr>
          <a:xfrm>
            <a:off x="467544" y="121195"/>
            <a:ext cx="5688632" cy="5044057"/>
          </a:xfrm>
          <a:prstGeom prst="rect">
            <a:avLst/>
          </a:prstGeom>
        </p:spPr>
      </p:pic>
    </p:spTree>
    <p:extLst>
      <p:ext uri="{BB962C8B-B14F-4D97-AF65-F5344CB8AC3E}">
        <p14:creationId xmlns:p14="http://schemas.microsoft.com/office/powerpoint/2010/main" val="619604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E0856F2D-0B06-4044-B32E-AA928549C591}"/>
              </a:ext>
            </a:extLst>
          </p:cNvPr>
          <p:cNvSpPr>
            <a:spLocks noGrp="1"/>
          </p:cNvSpPr>
          <p:nvPr>
            <p:ph type="ftr" sz="quarter" idx="11"/>
          </p:nvPr>
        </p:nvSpPr>
        <p:spPr/>
        <p:txBody>
          <a:bodyPr/>
          <a:lstStyle/>
          <a:p>
            <a:pPr>
              <a:defRPr/>
            </a:pPr>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C47F6851-5088-4749-A543-7427E44568D1}"/>
              </a:ext>
            </a:extLst>
          </p:cNvPr>
          <p:cNvSpPr>
            <a:spLocks noGrp="1"/>
          </p:cNvSpPr>
          <p:nvPr>
            <p:ph type="sldNum" sz="quarter" idx="12"/>
          </p:nvPr>
        </p:nvSpPr>
        <p:spPr/>
        <p:txBody>
          <a:bodyPr/>
          <a:lstStyle/>
          <a:p>
            <a:fld id="{31D95ABB-A2C2-FF41-BD17-A29694185579}" type="slidenum">
              <a:rPr lang="tr-TR" altLang="tr-TR" smtClean="0"/>
              <a:pPr/>
              <a:t>5</a:t>
            </a:fld>
            <a:endParaRPr lang="tr-TR" altLang="tr-TR" dirty="0"/>
          </a:p>
        </p:txBody>
      </p:sp>
      <p:pic>
        <p:nvPicPr>
          <p:cNvPr id="2050" name="Picture 2">
            <a:extLst>
              <a:ext uri="{FF2B5EF4-FFF2-40B4-BE49-F238E27FC236}">
                <a16:creationId xmlns:a16="http://schemas.microsoft.com/office/drawing/2014/main" id="{C430BC05-1CCE-FD4B-A886-4F214DC3B0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25" t="4202" r="18500"/>
          <a:stretch/>
        </p:blipFill>
        <p:spPr bwMode="auto">
          <a:xfrm>
            <a:off x="24935" y="49188"/>
            <a:ext cx="7273811" cy="3384375"/>
          </a:xfrm>
          <a:prstGeom prst="rect">
            <a:avLst/>
          </a:prstGeom>
          <a:noFill/>
          <a:effectLst>
            <a:outerShdw blurRad="50800" dist="38100" dir="2700000" algn="tl" rotWithShape="0">
              <a:prstClr val="black">
                <a:alpha val="40000"/>
              </a:prstClr>
            </a:outerShdw>
            <a:softEdge rad="31750"/>
          </a:effectLst>
          <a:extLst>
            <a:ext uri="{909E8E84-426E-40DD-AFC4-6F175D3DCCD1}">
              <a14:hiddenFill xmlns:a14="http://schemas.microsoft.com/office/drawing/2010/main">
                <a:solidFill>
                  <a:srgbClr val="FFFFFF"/>
                </a:solidFill>
              </a14:hiddenFill>
            </a:ext>
          </a:extLst>
        </p:spPr>
      </p:pic>
      <p:pic>
        <p:nvPicPr>
          <p:cNvPr id="6" name="Resim 5">
            <a:extLst>
              <a:ext uri="{FF2B5EF4-FFF2-40B4-BE49-F238E27FC236}">
                <a16:creationId xmlns:a16="http://schemas.microsoft.com/office/drawing/2014/main" id="{30210A97-F30C-144A-9672-BE3C01066824}"/>
              </a:ext>
            </a:extLst>
          </p:cNvPr>
          <p:cNvPicPr>
            <a:picLocks noChangeAspect="1"/>
          </p:cNvPicPr>
          <p:nvPr/>
        </p:nvPicPr>
        <p:blipFill>
          <a:blip r:embed="rId4"/>
          <a:stretch>
            <a:fillRect/>
          </a:stretch>
        </p:blipFill>
        <p:spPr>
          <a:xfrm rot="21118674">
            <a:off x="4809620" y="1833137"/>
            <a:ext cx="4107486" cy="3030988"/>
          </a:xfrm>
          <a:prstGeom prst="rect">
            <a:avLst/>
          </a:prstGeom>
          <a:effectLst>
            <a:outerShdw blurRad="50800" dist="38100" dir="2700000" algn="tl" rotWithShape="0">
              <a:prstClr val="black">
                <a:alpha val="40000"/>
              </a:prstClr>
            </a:outerShdw>
            <a:softEdge rad="31750"/>
          </a:effectLst>
        </p:spPr>
      </p:pic>
    </p:spTree>
    <p:extLst>
      <p:ext uri="{BB962C8B-B14F-4D97-AF65-F5344CB8AC3E}">
        <p14:creationId xmlns:p14="http://schemas.microsoft.com/office/powerpoint/2010/main" val="31129882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4E92364D-014F-D054-C727-B19EAA7B92EF}"/>
              </a:ext>
            </a:extLst>
          </p:cNvPr>
          <p:cNvSpPr>
            <a:spLocks noGrp="1"/>
          </p:cNvSpPr>
          <p:nvPr>
            <p:ph type="ftr" sz="quarter" idx="11"/>
          </p:nvPr>
        </p:nvSpPr>
        <p:spPr/>
        <p:txBody>
          <a:bodyPr/>
          <a:lstStyle/>
          <a:p>
            <a:pPr>
              <a:defRPr/>
            </a:pPr>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5EC2BAF9-FAFE-08D5-6DED-A7BDD9081D50}"/>
              </a:ext>
            </a:extLst>
          </p:cNvPr>
          <p:cNvSpPr>
            <a:spLocks noGrp="1"/>
          </p:cNvSpPr>
          <p:nvPr>
            <p:ph type="sldNum" sz="quarter" idx="12"/>
          </p:nvPr>
        </p:nvSpPr>
        <p:spPr/>
        <p:txBody>
          <a:bodyPr/>
          <a:lstStyle/>
          <a:p>
            <a:fld id="{31D95ABB-A2C2-FF41-BD17-A29694185579}" type="slidenum">
              <a:rPr lang="tr-TR" altLang="tr-TR" smtClean="0"/>
              <a:pPr/>
              <a:t>50</a:t>
            </a:fld>
            <a:endParaRPr lang="tr-TR" altLang="tr-TR" dirty="0"/>
          </a:p>
        </p:txBody>
      </p:sp>
      <p:pic>
        <p:nvPicPr>
          <p:cNvPr id="7" name="Resim 6">
            <a:extLst>
              <a:ext uri="{FF2B5EF4-FFF2-40B4-BE49-F238E27FC236}">
                <a16:creationId xmlns:a16="http://schemas.microsoft.com/office/drawing/2014/main" id="{811FE396-13B9-DF06-4820-5EAECC9C02BD}"/>
              </a:ext>
            </a:extLst>
          </p:cNvPr>
          <p:cNvPicPr>
            <a:picLocks noChangeAspect="1"/>
          </p:cNvPicPr>
          <p:nvPr/>
        </p:nvPicPr>
        <p:blipFill rotWithShape="1">
          <a:blip r:embed="rId2"/>
          <a:srcRect t="3512" r="5184"/>
          <a:stretch/>
        </p:blipFill>
        <p:spPr>
          <a:xfrm>
            <a:off x="-18458" y="49188"/>
            <a:ext cx="8046842" cy="5142468"/>
          </a:xfrm>
          <a:prstGeom prst="rect">
            <a:avLst/>
          </a:prstGeom>
        </p:spPr>
      </p:pic>
    </p:spTree>
    <p:extLst>
      <p:ext uri="{BB962C8B-B14F-4D97-AF65-F5344CB8AC3E}">
        <p14:creationId xmlns:p14="http://schemas.microsoft.com/office/powerpoint/2010/main" val="15101326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4E92364D-014F-D054-C727-B19EAA7B92EF}"/>
              </a:ext>
            </a:extLst>
          </p:cNvPr>
          <p:cNvSpPr>
            <a:spLocks noGrp="1"/>
          </p:cNvSpPr>
          <p:nvPr>
            <p:ph type="ftr" sz="quarter" idx="11"/>
          </p:nvPr>
        </p:nvSpPr>
        <p:spPr/>
        <p:txBody>
          <a:bodyPr/>
          <a:lstStyle/>
          <a:p>
            <a:pPr>
              <a:defRPr/>
            </a:pPr>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5EC2BAF9-FAFE-08D5-6DED-A7BDD9081D50}"/>
              </a:ext>
            </a:extLst>
          </p:cNvPr>
          <p:cNvSpPr>
            <a:spLocks noGrp="1"/>
          </p:cNvSpPr>
          <p:nvPr>
            <p:ph type="sldNum" sz="quarter" idx="12"/>
          </p:nvPr>
        </p:nvSpPr>
        <p:spPr/>
        <p:txBody>
          <a:bodyPr/>
          <a:lstStyle/>
          <a:p>
            <a:fld id="{31D95ABB-A2C2-FF41-BD17-A29694185579}" type="slidenum">
              <a:rPr lang="tr-TR" altLang="tr-TR" smtClean="0"/>
              <a:pPr/>
              <a:t>51</a:t>
            </a:fld>
            <a:endParaRPr lang="tr-TR" altLang="tr-TR" dirty="0"/>
          </a:p>
        </p:txBody>
      </p:sp>
      <p:pic>
        <p:nvPicPr>
          <p:cNvPr id="7" name="Resim 6">
            <a:extLst>
              <a:ext uri="{FF2B5EF4-FFF2-40B4-BE49-F238E27FC236}">
                <a16:creationId xmlns:a16="http://schemas.microsoft.com/office/drawing/2014/main" id="{811FE396-13B9-DF06-4820-5EAECC9C02BD}"/>
              </a:ext>
            </a:extLst>
          </p:cNvPr>
          <p:cNvPicPr>
            <a:picLocks noChangeAspect="1"/>
          </p:cNvPicPr>
          <p:nvPr/>
        </p:nvPicPr>
        <p:blipFill rotWithShape="1">
          <a:blip r:embed="rId2"/>
          <a:srcRect t="3512" b="77203"/>
          <a:stretch/>
        </p:blipFill>
        <p:spPr>
          <a:xfrm>
            <a:off x="-18458" y="49188"/>
            <a:ext cx="8190858" cy="1027809"/>
          </a:xfrm>
          <a:prstGeom prst="rect">
            <a:avLst/>
          </a:prstGeom>
        </p:spPr>
      </p:pic>
      <p:pic>
        <p:nvPicPr>
          <p:cNvPr id="8" name="Resim 7">
            <a:extLst>
              <a:ext uri="{FF2B5EF4-FFF2-40B4-BE49-F238E27FC236}">
                <a16:creationId xmlns:a16="http://schemas.microsoft.com/office/drawing/2014/main" id="{17C832CD-051E-9A34-9341-D2CF64762655}"/>
              </a:ext>
            </a:extLst>
          </p:cNvPr>
          <p:cNvPicPr>
            <a:picLocks noChangeAspect="1"/>
          </p:cNvPicPr>
          <p:nvPr/>
        </p:nvPicPr>
        <p:blipFill rotWithShape="1">
          <a:blip r:embed="rId3"/>
          <a:srcRect r="5384" b="5909"/>
          <a:stretch/>
        </p:blipFill>
        <p:spPr>
          <a:xfrm>
            <a:off x="35496" y="932980"/>
            <a:ext cx="7951832" cy="4228776"/>
          </a:xfrm>
          <a:prstGeom prst="rect">
            <a:avLst/>
          </a:prstGeom>
        </p:spPr>
      </p:pic>
    </p:spTree>
    <p:extLst>
      <p:ext uri="{BB962C8B-B14F-4D97-AF65-F5344CB8AC3E}">
        <p14:creationId xmlns:p14="http://schemas.microsoft.com/office/powerpoint/2010/main" val="18476061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62E9D45-7D4A-1647-BA02-8086D73DF16D}"/>
              </a:ext>
            </a:extLst>
          </p:cNvPr>
          <p:cNvSpPr>
            <a:spLocks noGrp="1"/>
          </p:cNvSpPr>
          <p:nvPr>
            <p:ph type="title"/>
          </p:nvPr>
        </p:nvSpPr>
        <p:spPr>
          <a:xfrm>
            <a:off x="457200" y="121196"/>
            <a:ext cx="8229600" cy="720435"/>
          </a:xfrm>
        </p:spPr>
        <p:txBody>
          <a:bodyPr/>
          <a:lstStyle/>
          <a:p>
            <a:r>
              <a:rPr lang="tr-TR" sz="2800" dirty="0"/>
              <a:t>Akademik Birimler ve Akreditasyon Kuruluşu</a:t>
            </a:r>
          </a:p>
        </p:txBody>
      </p:sp>
      <p:graphicFrame>
        <p:nvGraphicFramePr>
          <p:cNvPr id="6" name="Tablo 6">
            <a:extLst>
              <a:ext uri="{FF2B5EF4-FFF2-40B4-BE49-F238E27FC236}">
                <a16:creationId xmlns:a16="http://schemas.microsoft.com/office/drawing/2014/main" id="{38D76B9D-E699-2E47-9D30-DC3B2EFA6CFE}"/>
              </a:ext>
            </a:extLst>
          </p:cNvPr>
          <p:cNvGraphicFramePr>
            <a:graphicFrameLocks noGrp="1"/>
          </p:cNvGraphicFramePr>
          <p:nvPr>
            <p:ph idx="1"/>
            <p:extLst>
              <p:ext uri="{D42A27DB-BD31-4B8C-83A1-F6EECF244321}">
                <p14:modId xmlns:p14="http://schemas.microsoft.com/office/powerpoint/2010/main" val="3205155227"/>
              </p:ext>
            </p:extLst>
          </p:nvPr>
        </p:nvGraphicFramePr>
        <p:xfrm>
          <a:off x="457200" y="769268"/>
          <a:ext cx="8218376" cy="3105972"/>
        </p:xfrm>
        <a:graphic>
          <a:graphicData uri="http://schemas.openxmlformats.org/drawingml/2006/table">
            <a:tbl>
              <a:tblPr firstRow="1" bandRow="1">
                <a:tableStyleId>{B301B821-A1FF-4177-AEE7-76D212191A09}</a:tableStyleId>
              </a:tblPr>
              <a:tblGrid>
                <a:gridCol w="5050904">
                  <a:extLst>
                    <a:ext uri="{9D8B030D-6E8A-4147-A177-3AD203B41FA5}">
                      <a16:colId xmlns:a16="http://schemas.microsoft.com/office/drawing/2014/main" val="13504667"/>
                    </a:ext>
                  </a:extLst>
                </a:gridCol>
                <a:gridCol w="1296144">
                  <a:extLst>
                    <a:ext uri="{9D8B030D-6E8A-4147-A177-3AD203B41FA5}">
                      <a16:colId xmlns:a16="http://schemas.microsoft.com/office/drawing/2014/main" val="356166734"/>
                    </a:ext>
                  </a:extLst>
                </a:gridCol>
                <a:gridCol w="1871328">
                  <a:extLst>
                    <a:ext uri="{9D8B030D-6E8A-4147-A177-3AD203B41FA5}">
                      <a16:colId xmlns:a16="http://schemas.microsoft.com/office/drawing/2014/main" val="1744482871"/>
                    </a:ext>
                  </a:extLst>
                </a:gridCol>
              </a:tblGrid>
              <a:tr h="524052">
                <a:tc>
                  <a:txBody>
                    <a:bodyPr/>
                    <a:lstStyle/>
                    <a:p>
                      <a:r>
                        <a:rPr lang="tr-TR" sz="1800" b="1" dirty="0">
                          <a:solidFill>
                            <a:srgbClr val="002060"/>
                          </a:solidFill>
                        </a:rPr>
                        <a:t>Fakülte</a:t>
                      </a:r>
                      <a:endParaRPr lang="tr-TR" sz="1800" b="1" dirty="0">
                        <a:solidFill>
                          <a:srgbClr val="002060"/>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57150" cap="flat" cmpd="sng" algn="ctr">
                      <a:solidFill>
                        <a:schemeClr val="accent3"/>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r>
                        <a:rPr lang="tr-TR" sz="1800" b="1" dirty="0">
                          <a:solidFill>
                            <a:srgbClr val="002060"/>
                          </a:solidFill>
                        </a:rPr>
                        <a:t>Kuruluş</a:t>
                      </a:r>
                      <a:endParaRPr lang="tr-TR" sz="1800" b="1" dirty="0">
                        <a:solidFill>
                          <a:srgbClr val="002060"/>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57150" cap="flat" cmpd="sng" algn="ctr">
                      <a:solidFill>
                        <a:schemeClr val="accent3"/>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r>
                        <a:rPr lang="tr-TR" sz="1800" b="1" dirty="0">
                          <a:solidFill>
                            <a:srgbClr val="002060"/>
                          </a:solidFill>
                          <a:latin typeface="Arial" panose="020B0604020202020204" pitchFamily="34" charset="0"/>
                          <a:cs typeface="Arial" panose="020B0604020202020204" pitchFamily="34" charset="0"/>
                        </a:rPr>
                        <a:t>Akreditasyon</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57150" cap="flat" cmpd="sng" algn="ctr">
                      <a:solidFill>
                        <a:schemeClr val="accent3"/>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67890650"/>
                  </a:ext>
                </a:extLst>
              </a:tr>
              <a:tr h="468000">
                <a:tc>
                  <a:txBody>
                    <a:bodyPr/>
                    <a:lstStyle/>
                    <a:p>
                      <a:pPr marL="285750" indent="-285750">
                        <a:buFont typeface="Arial" panose="020B0604020202020204" pitchFamily="34" charset="0"/>
                        <a:buChar char="•"/>
                      </a:pPr>
                      <a:r>
                        <a:rPr lang="tr-TR" sz="1600" b="1" dirty="0">
                          <a:solidFill>
                            <a:srgbClr val="3E4095"/>
                          </a:solidFill>
                        </a:rPr>
                        <a:t>Ali Fuad Başgil Hukuk Fakültesi</a:t>
                      </a:r>
                      <a:endParaRPr lang="tr-TR" sz="1600" b="1" dirty="0">
                        <a:solidFill>
                          <a:srgbClr val="3E4095"/>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tr-TR" sz="1600" b="1" dirty="0">
                          <a:solidFill>
                            <a:srgbClr val="3E4095"/>
                          </a:solidFill>
                        </a:rPr>
                        <a:t>2008</a:t>
                      </a:r>
                      <a:endParaRPr lang="tr-TR" sz="1600" b="1" dirty="0">
                        <a:solidFill>
                          <a:srgbClr val="3E4095"/>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tr-TR" sz="1000" b="1" dirty="0">
                          <a:solidFill>
                            <a:srgbClr val="FF0000"/>
                          </a:solidFill>
                          <a:latin typeface="Arial" panose="020B0604020202020204" pitchFamily="34" charset="0"/>
                          <a:cs typeface="Arial" panose="020B0604020202020204" pitchFamily="34" charset="0"/>
                        </a:rPr>
                        <a:t>Ulusal Akreditasyon Kuruluşu Yok</a:t>
                      </a:r>
                      <a:endParaRPr lang="tr-TR" sz="1600" b="1" dirty="0">
                        <a:solidFill>
                          <a:srgbClr val="FF0000"/>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276530997"/>
                  </a:ext>
                </a:extLst>
              </a:tr>
              <a:tr h="468000">
                <a:tc>
                  <a:txBody>
                    <a:bodyPr/>
                    <a:lstStyle/>
                    <a:p>
                      <a:pPr marL="285750" indent="-285750">
                        <a:buFont typeface="Arial" panose="020B0604020202020204" pitchFamily="34" charset="0"/>
                        <a:buChar char="•"/>
                      </a:pPr>
                      <a:r>
                        <a:rPr lang="tr-TR" sz="1600" b="1" dirty="0">
                          <a:solidFill>
                            <a:srgbClr val="3E4095"/>
                          </a:solidFill>
                        </a:rPr>
                        <a:t>Bafra İşletme Fakültesi</a:t>
                      </a:r>
                      <a:endParaRPr lang="tr-TR" sz="1600" b="1" dirty="0">
                        <a:solidFill>
                          <a:srgbClr val="3E4095"/>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tr-TR" sz="1600" b="1" dirty="0">
                          <a:solidFill>
                            <a:srgbClr val="3E4095"/>
                          </a:solidFill>
                        </a:rPr>
                        <a:t>2016 </a:t>
                      </a:r>
                      <a:endParaRPr lang="tr-TR" sz="1600" b="1" dirty="0">
                        <a:solidFill>
                          <a:srgbClr val="3E4095"/>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76197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Sosyal Beşeri ve Temel Bilimler </a:t>
                      </a:r>
                      <a:r>
                        <a:rPr kumimoji="0" lang="tr-TR" sz="1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Akr</a:t>
                      </a:r>
                      <a:r>
                        <a:rPr kumimoji="0" lang="tr-TR"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ve </a:t>
                      </a:r>
                      <a:r>
                        <a:rPr kumimoji="0" lang="tr-TR" sz="1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Rating</a:t>
                      </a:r>
                      <a:r>
                        <a:rPr kumimoji="0" lang="tr-TR"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Derneği - STAR</a:t>
                      </a:r>
                      <a:endParaRPr kumimoji="0" lang="tr-TR"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041200041"/>
                  </a:ext>
                </a:extLst>
              </a:tr>
              <a:tr h="468000">
                <a:tc>
                  <a:txBody>
                    <a:bodyPr/>
                    <a:lstStyle/>
                    <a:p>
                      <a:pPr marL="285750" indent="-285750">
                        <a:buFont typeface="Arial" panose="020B0604020202020204" pitchFamily="34" charset="0"/>
                        <a:buChar char="•"/>
                      </a:pPr>
                      <a:r>
                        <a:rPr lang="tr-TR" sz="1600" b="1" dirty="0">
                          <a:solidFill>
                            <a:srgbClr val="3E4095"/>
                          </a:solidFill>
                        </a:rPr>
                        <a:t>Diş Hekimliği Fakültesi</a:t>
                      </a:r>
                      <a:endParaRPr lang="tr-TR" sz="1600" b="1" dirty="0">
                        <a:solidFill>
                          <a:srgbClr val="3E4095"/>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tr-TR" sz="1600" b="1" dirty="0">
                          <a:solidFill>
                            <a:srgbClr val="3E4095"/>
                          </a:solidFill>
                        </a:rPr>
                        <a:t>1992</a:t>
                      </a:r>
                      <a:endParaRPr lang="tr-TR" sz="1600" b="1" dirty="0">
                        <a:solidFill>
                          <a:srgbClr val="3E4095"/>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tr-TR" sz="1400" b="1" dirty="0">
                          <a:solidFill>
                            <a:srgbClr val="3E4095"/>
                          </a:solidFill>
                          <a:latin typeface="Arial" panose="020B0604020202020204" pitchFamily="34" charset="0"/>
                          <a:cs typeface="Arial" panose="020B0604020202020204" pitchFamily="34" charset="0"/>
                        </a:rPr>
                        <a:t>DEPAD 2022-2028</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769916976"/>
                  </a:ext>
                </a:extLst>
              </a:tr>
              <a:tr h="468000">
                <a:tc>
                  <a:txBody>
                    <a:bodyPr/>
                    <a:lstStyle/>
                    <a:p>
                      <a:pPr marL="285750" marR="0" lvl="0" indent="-285750" algn="l" defTabSz="7619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600" b="1" dirty="0">
                          <a:solidFill>
                            <a:srgbClr val="3E4095"/>
                          </a:solidFill>
                        </a:rPr>
                        <a:t>Eczacılık Fakültesi</a:t>
                      </a:r>
                      <a:endParaRPr lang="tr-TR" sz="1600" b="1" dirty="0">
                        <a:solidFill>
                          <a:srgbClr val="3E4095"/>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761970" rtl="0" eaLnBrk="1" fontAlgn="auto" latinLnBrk="0" hangingPunct="1">
                        <a:lnSpc>
                          <a:spcPct val="100000"/>
                        </a:lnSpc>
                        <a:spcBef>
                          <a:spcPts val="0"/>
                        </a:spcBef>
                        <a:spcAft>
                          <a:spcPts val="0"/>
                        </a:spcAft>
                        <a:buClrTx/>
                        <a:buSzTx/>
                        <a:buFontTx/>
                        <a:buNone/>
                        <a:tabLst/>
                        <a:defRPr/>
                      </a:pPr>
                      <a:r>
                        <a:rPr lang="tr-TR" sz="1600" b="1" dirty="0">
                          <a:solidFill>
                            <a:srgbClr val="3E4095"/>
                          </a:solidFill>
                        </a:rPr>
                        <a:t>2019</a:t>
                      </a:r>
                      <a:endParaRPr lang="tr-TR" sz="1600" b="1" dirty="0">
                        <a:solidFill>
                          <a:srgbClr val="3E4095"/>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76197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Eczacılık Eğit. </a:t>
                      </a:r>
                      <a:r>
                        <a:rPr kumimoji="0" lang="tr-TR" sz="1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Prog</a:t>
                      </a:r>
                      <a:r>
                        <a:rPr kumimoji="0" lang="tr-TR"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br>
                        <a:rPr kumimoji="0" lang="tr-TR"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br>
                      <a:r>
                        <a:rPr kumimoji="0" lang="tr-TR"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Değ. ve </a:t>
                      </a:r>
                      <a:r>
                        <a:rPr kumimoji="0" lang="tr-TR" sz="1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Akred</a:t>
                      </a:r>
                      <a:r>
                        <a:rPr kumimoji="0" lang="tr-TR"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Der.</a:t>
                      </a:r>
                    </a:p>
                    <a:p>
                      <a:pPr marL="0" marR="0" lvl="0" indent="0" algn="ctr" defTabSz="76197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ECZAKDER</a:t>
                      </a:r>
                      <a:endParaRPr kumimoji="0" lang="tr-TR"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384578468"/>
                  </a:ext>
                </a:extLst>
              </a:tr>
              <a:tr h="468000">
                <a:tc>
                  <a:txBody>
                    <a:bodyPr/>
                    <a:lstStyle/>
                    <a:p>
                      <a:pPr marL="285750" marR="0" indent="-285750" algn="l" defTabSz="7619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600" b="1" dirty="0">
                          <a:solidFill>
                            <a:srgbClr val="3E4095"/>
                          </a:solidFill>
                        </a:rPr>
                        <a:t>Eğitim Fakültesi</a:t>
                      </a:r>
                      <a:endParaRPr lang="tr-TR" sz="1600" b="1" dirty="0">
                        <a:solidFill>
                          <a:srgbClr val="3E4095"/>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tr-TR" sz="1600" b="1" dirty="0">
                          <a:solidFill>
                            <a:srgbClr val="3E4095"/>
                          </a:solidFill>
                        </a:rPr>
                        <a:t>1982</a:t>
                      </a:r>
                      <a:endParaRPr lang="tr-TR" sz="1600" b="1" dirty="0">
                        <a:solidFill>
                          <a:srgbClr val="3E4095"/>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76197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Öğretmenlik Eğitim </a:t>
                      </a:r>
                      <a:r>
                        <a:rPr kumimoji="0" lang="tr-TR" sz="1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Prog</a:t>
                      </a:r>
                      <a:r>
                        <a:rPr kumimoji="0" lang="tr-TR"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Değerlendirme ve </a:t>
                      </a:r>
                      <a:r>
                        <a:rPr kumimoji="0" lang="tr-TR" sz="1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Akr</a:t>
                      </a:r>
                      <a:r>
                        <a:rPr kumimoji="0" lang="tr-TR"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D. EPDAD</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139904163"/>
                  </a:ext>
                </a:extLst>
              </a:tr>
            </a:tbl>
          </a:graphicData>
        </a:graphic>
      </p:graphicFrame>
      <p:sp>
        <p:nvSpPr>
          <p:cNvPr id="4" name="Alt Bilgi Yer Tutucusu 3">
            <a:extLst>
              <a:ext uri="{FF2B5EF4-FFF2-40B4-BE49-F238E27FC236}">
                <a16:creationId xmlns:a16="http://schemas.microsoft.com/office/drawing/2014/main" id="{C4BAA99D-447B-004D-97ED-0267D23EFDE1}"/>
              </a:ext>
            </a:extLst>
          </p:cNvPr>
          <p:cNvSpPr>
            <a:spLocks noGrp="1"/>
          </p:cNvSpPr>
          <p:nvPr>
            <p:ph type="ftr" sz="quarter" idx="11"/>
          </p:nvPr>
        </p:nvSpPr>
        <p:spPr/>
        <p:txBody>
          <a:bodyPr/>
          <a:lstStyle/>
          <a:p>
            <a:pPr>
              <a:defRPr/>
            </a:pPr>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D2E63488-73CE-DC49-991D-796E86A1AC9D}"/>
              </a:ext>
            </a:extLst>
          </p:cNvPr>
          <p:cNvSpPr>
            <a:spLocks noGrp="1"/>
          </p:cNvSpPr>
          <p:nvPr>
            <p:ph type="sldNum" sz="quarter" idx="12"/>
          </p:nvPr>
        </p:nvSpPr>
        <p:spPr/>
        <p:txBody>
          <a:bodyPr/>
          <a:lstStyle/>
          <a:p>
            <a:fld id="{31D95ABB-A2C2-FF41-BD17-A29694185579}" type="slidenum">
              <a:rPr lang="tr-TR" altLang="tr-TR" smtClean="0"/>
              <a:pPr/>
              <a:t>52</a:t>
            </a:fld>
            <a:endParaRPr lang="tr-TR" altLang="tr-TR" dirty="0"/>
          </a:p>
        </p:txBody>
      </p:sp>
    </p:spTree>
    <p:extLst>
      <p:ext uri="{BB962C8B-B14F-4D97-AF65-F5344CB8AC3E}">
        <p14:creationId xmlns:p14="http://schemas.microsoft.com/office/powerpoint/2010/main" val="29363631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62E9D45-7D4A-1647-BA02-8086D73DF16D}"/>
              </a:ext>
            </a:extLst>
          </p:cNvPr>
          <p:cNvSpPr>
            <a:spLocks noGrp="1"/>
          </p:cNvSpPr>
          <p:nvPr>
            <p:ph type="title"/>
          </p:nvPr>
        </p:nvSpPr>
        <p:spPr>
          <a:xfrm>
            <a:off x="457200" y="121196"/>
            <a:ext cx="8229600" cy="720435"/>
          </a:xfrm>
        </p:spPr>
        <p:txBody>
          <a:bodyPr/>
          <a:lstStyle/>
          <a:p>
            <a:r>
              <a:rPr lang="tr-TR" sz="2800" dirty="0"/>
              <a:t>Akademik Birimler ve Akreditasyon Kuruluşu</a:t>
            </a:r>
          </a:p>
        </p:txBody>
      </p:sp>
      <p:graphicFrame>
        <p:nvGraphicFramePr>
          <p:cNvPr id="6" name="Tablo 6">
            <a:extLst>
              <a:ext uri="{FF2B5EF4-FFF2-40B4-BE49-F238E27FC236}">
                <a16:creationId xmlns:a16="http://schemas.microsoft.com/office/drawing/2014/main" id="{38D76B9D-E699-2E47-9D30-DC3B2EFA6CFE}"/>
              </a:ext>
            </a:extLst>
          </p:cNvPr>
          <p:cNvGraphicFramePr>
            <a:graphicFrameLocks noGrp="1"/>
          </p:cNvGraphicFramePr>
          <p:nvPr>
            <p:ph idx="1"/>
            <p:extLst>
              <p:ext uri="{D42A27DB-BD31-4B8C-83A1-F6EECF244321}">
                <p14:modId xmlns:p14="http://schemas.microsoft.com/office/powerpoint/2010/main" val="407492423"/>
              </p:ext>
            </p:extLst>
          </p:nvPr>
        </p:nvGraphicFramePr>
        <p:xfrm>
          <a:off x="457200" y="821488"/>
          <a:ext cx="8218376" cy="2709732"/>
        </p:xfrm>
        <a:graphic>
          <a:graphicData uri="http://schemas.openxmlformats.org/drawingml/2006/table">
            <a:tbl>
              <a:tblPr firstRow="1" bandRow="1">
                <a:tableStyleId>{B301B821-A1FF-4177-AEE7-76D212191A09}</a:tableStyleId>
              </a:tblPr>
              <a:tblGrid>
                <a:gridCol w="5050904">
                  <a:extLst>
                    <a:ext uri="{9D8B030D-6E8A-4147-A177-3AD203B41FA5}">
                      <a16:colId xmlns:a16="http://schemas.microsoft.com/office/drawing/2014/main" val="13504667"/>
                    </a:ext>
                  </a:extLst>
                </a:gridCol>
                <a:gridCol w="1296144">
                  <a:extLst>
                    <a:ext uri="{9D8B030D-6E8A-4147-A177-3AD203B41FA5}">
                      <a16:colId xmlns:a16="http://schemas.microsoft.com/office/drawing/2014/main" val="356166734"/>
                    </a:ext>
                  </a:extLst>
                </a:gridCol>
                <a:gridCol w="1871328">
                  <a:extLst>
                    <a:ext uri="{9D8B030D-6E8A-4147-A177-3AD203B41FA5}">
                      <a16:colId xmlns:a16="http://schemas.microsoft.com/office/drawing/2014/main" val="1744482871"/>
                    </a:ext>
                  </a:extLst>
                </a:gridCol>
              </a:tblGrid>
              <a:tr h="524052">
                <a:tc>
                  <a:txBody>
                    <a:bodyPr/>
                    <a:lstStyle/>
                    <a:p>
                      <a:r>
                        <a:rPr lang="tr-TR" sz="1800" b="1" dirty="0">
                          <a:solidFill>
                            <a:srgbClr val="002060"/>
                          </a:solidFill>
                        </a:rPr>
                        <a:t>Fakülte</a:t>
                      </a:r>
                      <a:endParaRPr lang="tr-TR" sz="1800" b="1" dirty="0">
                        <a:solidFill>
                          <a:srgbClr val="002060"/>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57150" cap="flat" cmpd="sng" algn="ctr">
                      <a:solidFill>
                        <a:schemeClr val="accent3"/>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r>
                        <a:rPr lang="tr-TR" sz="1800" b="1" dirty="0">
                          <a:solidFill>
                            <a:srgbClr val="002060"/>
                          </a:solidFill>
                        </a:rPr>
                        <a:t>Kuruluş</a:t>
                      </a:r>
                      <a:endParaRPr lang="tr-TR" sz="1800" b="1" dirty="0">
                        <a:solidFill>
                          <a:srgbClr val="002060"/>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57150" cap="flat" cmpd="sng" algn="ctr">
                      <a:solidFill>
                        <a:schemeClr val="accent3"/>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r>
                        <a:rPr lang="tr-TR" sz="1800" b="1" dirty="0">
                          <a:solidFill>
                            <a:srgbClr val="002060"/>
                          </a:solidFill>
                          <a:latin typeface="Arial" panose="020B0604020202020204" pitchFamily="34" charset="0"/>
                          <a:cs typeface="Arial" panose="020B0604020202020204" pitchFamily="34" charset="0"/>
                        </a:rPr>
                        <a:t>Akreditasyon</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57150" cap="flat" cmpd="sng" algn="ctr">
                      <a:solidFill>
                        <a:schemeClr val="accent3"/>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67890650"/>
                  </a:ext>
                </a:extLst>
              </a:tr>
              <a:tr h="468000">
                <a:tc>
                  <a:txBody>
                    <a:bodyPr/>
                    <a:lstStyle/>
                    <a:p>
                      <a:pPr marL="285750" indent="-285750">
                        <a:buFont typeface="Arial" panose="020B0604020202020204" pitchFamily="34" charset="0"/>
                        <a:buChar char="•"/>
                      </a:pPr>
                      <a:r>
                        <a:rPr lang="tr-TR" sz="1600" b="1" dirty="0">
                          <a:solidFill>
                            <a:srgbClr val="3E4095"/>
                          </a:solidFill>
                        </a:rPr>
                        <a:t>Çarşamba İnsan ve Toplum Bilimleri Fakültesi</a:t>
                      </a:r>
                      <a:endParaRPr lang="tr-TR" sz="1600" b="1" dirty="0">
                        <a:solidFill>
                          <a:srgbClr val="3E4095"/>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tr-TR" sz="1600" b="1" dirty="0">
                          <a:solidFill>
                            <a:srgbClr val="3E4095"/>
                          </a:solidFill>
                        </a:rPr>
                        <a:t>2016 </a:t>
                      </a:r>
                      <a:endParaRPr lang="tr-TR" sz="1600" b="1" dirty="0">
                        <a:solidFill>
                          <a:srgbClr val="3E4095"/>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76197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FEDEK</a:t>
                      </a:r>
                      <a:r>
                        <a:rPr kumimoji="0" lang="tr-TR"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endParaRPr kumimoji="0" lang="tr-TR"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932573"/>
                  </a:ext>
                </a:extLst>
              </a:tr>
              <a:tr h="468000">
                <a:tc>
                  <a:txBody>
                    <a:bodyPr/>
                    <a:lstStyle/>
                    <a:p>
                      <a:pPr marL="285750" indent="-285750">
                        <a:buFont typeface="Arial" panose="020B0604020202020204" pitchFamily="34" charset="0"/>
                        <a:buChar char="•"/>
                      </a:pPr>
                      <a:r>
                        <a:rPr lang="tr-TR" sz="1600" b="1" strike="sngStrike" dirty="0">
                          <a:solidFill>
                            <a:srgbClr val="3E4095"/>
                          </a:solidFill>
                        </a:rPr>
                        <a:t>Fen-Edebiyat Fakültesi</a:t>
                      </a:r>
                      <a:endParaRPr lang="tr-TR" sz="1600" b="1" strike="sngStrike" dirty="0">
                        <a:solidFill>
                          <a:srgbClr val="3E4095"/>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tr-TR" sz="1600" b="1" dirty="0">
                          <a:solidFill>
                            <a:srgbClr val="3E4095"/>
                          </a:solidFill>
                        </a:rPr>
                        <a:t>1975</a:t>
                      </a:r>
                      <a:endParaRPr lang="tr-TR" sz="1600" b="1" dirty="0">
                        <a:solidFill>
                          <a:srgbClr val="3E4095"/>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76197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2022’de kapatıldı</a:t>
                      </a:r>
                      <a:endParaRPr kumimoji="0" lang="tr-TR"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78318101"/>
                  </a:ext>
                </a:extLst>
              </a:tr>
              <a:tr h="468000">
                <a:tc>
                  <a:txBody>
                    <a:bodyPr/>
                    <a:lstStyle/>
                    <a:p>
                      <a:pPr marL="285750" indent="-285750">
                        <a:buFont typeface="Arial" panose="020B0604020202020204" pitchFamily="34" charset="0"/>
                        <a:buChar char="•"/>
                      </a:pPr>
                      <a:r>
                        <a:rPr lang="tr-TR" sz="1600" b="1" dirty="0">
                          <a:solidFill>
                            <a:srgbClr val="3E4095"/>
                          </a:solidFill>
                          <a:latin typeface="Arial" panose="020B0604020202020204" pitchFamily="34" charset="0"/>
                          <a:cs typeface="Arial" panose="020B0604020202020204" pitchFamily="34" charset="0"/>
                        </a:rPr>
                        <a:t>Fen Fakültesi</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tr-TR" sz="1600" b="1" dirty="0">
                          <a:solidFill>
                            <a:srgbClr val="3E4095"/>
                          </a:solidFill>
                          <a:latin typeface="Arial" panose="020B0604020202020204" pitchFamily="34" charset="0"/>
                          <a:cs typeface="Arial" panose="020B0604020202020204" pitchFamily="34" charset="0"/>
                        </a:rPr>
                        <a:t>2022</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76197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srgbClr val="181F6B"/>
                          </a:solidFill>
                          <a:effectLst/>
                          <a:uLnTx/>
                          <a:uFillTx/>
                          <a:latin typeface="Arial" panose="020B0604020202020204" pitchFamily="34" charset="0"/>
                          <a:ea typeface="+mn-ea"/>
                          <a:cs typeface="Arial" panose="020B0604020202020204" pitchFamily="34" charset="0"/>
                        </a:rPr>
                        <a:t>FEDEK</a:t>
                      </a:r>
                      <a:br>
                        <a:rPr kumimoji="0" lang="tr-TR" sz="1400" b="1" i="0" u="none" strike="noStrike" kern="1200" cap="none" spc="0" normalizeH="0" baseline="0" noProof="0" dirty="0">
                          <a:ln>
                            <a:noFill/>
                          </a:ln>
                          <a:solidFill>
                            <a:srgbClr val="181F6B"/>
                          </a:solidFill>
                          <a:effectLst/>
                          <a:uLnTx/>
                          <a:uFillTx/>
                          <a:latin typeface="Arial" panose="020B0604020202020204" pitchFamily="34" charset="0"/>
                          <a:ea typeface="+mn-ea"/>
                          <a:cs typeface="Arial" panose="020B0604020202020204" pitchFamily="34" charset="0"/>
                        </a:rPr>
                      </a:br>
                      <a:r>
                        <a:rPr kumimoji="0" lang="tr-TR" sz="1400" b="1" i="0" u="none" strike="noStrike" kern="1200" cap="none" spc="0" normalizeH="0" baseline="0" noProof="0" dirty="0">
                          <a:ln>
                            <a:noFill/>
                          </a:ln>
                          <a:solidFill>
                            <a:srgbClr val="181F6B"/>
                          </a:solidFill>
                          <a:effectLst/>
                          <a:uLnTx/>
                          <a:uFillTx/>
                          <a:latin typeface="Arial" panose="020B0604020202020204" pitchFamily="34" charset="0"/>
                          <a:ea typeface="+mn-ea"/>
                          <a:cs typeface="Arial" panose="020B0604020202020204" pitchFamily="34" charset="0"/>
                        </a:rPr>
                        <a:t>6 Bölüm Akredite</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50053660"/>
                  </a:ext>
                </a:extLst>
              </a:tr>
              <a:tr h="468000">
                <a:tc>
                  <a:txBody>
                    <a:bodyPr/>
                    <a:lstStyle/>
                    <a:p>
                      <a:pPr marL="285750" indent="-285750">
                        <a:buFont typeface="Arial" panose="020B0604020202020204" pitchFamily="34" charset="0"/>
                        <a:buChar char="•"/>
                      </a:pPr>
                      <a:r>
                        <a:rPr lang="tr-TR" sz="1600" b="1" dirty="0">
                          <a:solidFill>
                            <a:srgbClr val="3E4095"/>
                          </a:solidFill>
                        </a:rPr>
                        <a:t>İnsan ve Toplum Bilimleri Fakültesi</a:t>
                      </a:r>
                      <a:endParaRPr lang="tr-TR" sz="1600" b="1" dirty="0">
                        <a:solidFill>
                          <a:srgbClr val="3E4095"/>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tr-TR" sz="1600" b="1" dirty="0">
                          <a:solidFill>
                            <a:srgbClr val="3E4095"/>
                          </a:solidFill>
                          <a:latin typeface="Arial" panose="020B0604020202020204" pitchFamily="34" charset="0"/>
                          <a:cs typeface="Arial" panose="020B0604020202020204" pitchFamily="34" charset="0"/>
                        </a:rPr>
                        <a:t>2022</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76197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srgbClr val="181F6B"/>
                          </a:solidFill>
                          <a:effectLst/>
                          <a:uLnTx/>
                          <a:uFillTx/>
                          <a:latin typeface="Arial" panose="020B0604020202020204" pitchFamily="34" charset="0"/>
                          <a:ea typeface="+mn-ea"/>
                          <a:cs typeface="Arial" panose="020B0604020202020204" pitchFamily="34" charset="0"/>
                        </a:rPr>
                        <a:t>FEDEK</a:t>
                      </a:r>
                      <a:br>
                        <a:rPr kumimoji="0" lang="tr-TR" sz="1400" b="1" i="0" u="none" strike="noStrike" kern="1200" cap="none" spc="0" normalizeH="0" baseline="0" noProof="0" dirty="0">
                          <a:ln>
                            <a:noFill/>
                          </a:ln>
                          <a:solidFill>
                            <a:srgbClr val="181F6B"/>
                          </a:solidFill>
                          <a:effectLst/>
                          <a:uLnTx/>
                          <a:uFillTx/>
                          <a:latin typeface="Arial" panose="020B0604020202020204" pitchFamily="34" charset="0"/>
                          <a:ea typeface="+mn-ea"/>
                          <a:cs typeface="Arial" panose="020B0604020202020204" pitchFamily="34" charset="0"/>
                        </a:rPr>
                      </a:br>
                      <a:r>
                        <a:rPr kumimoji="0" lang="tr-TR" sz="1400" b="1" i="0" u="none" strike="noStrike" kern="1200" cap="none" spc="0" normalizeH="0" baseline="0" noProof="0" dirty="0">
                          <a:ln>
                            <a:noFill/>
                          </a:ln>
                          <a:solidFill>
                            <a:srgbClr val="181F6B"/>
                          </a:solidFill>
                          <a:effectLst/>
                          <a:uLnTx/>
                          <a:uFillTx/>
                          <a:latin typeface="Arial" panose="020B0604020202020204" pitchFamily="34" charset="0"/>
                          <a:ea typeface="+mn-ea"/>
                          <a:cs typeface="Arial" panose="020B0604020202020204" pitchFamily="34" charset="0"/>
                        </a:rPr>
                        <a:t>2 Bölüm Akredite</a:t>
                      </a:r>
                      <a:br>
                        <a:rPr kumimoji="0" lang="tr-TR" sz="1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br>
                      <a:r>
                        <a:rPr kumimoji="0" lang="tr-TR" sz="1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6 bölüm</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675099435"/>
                  </a:ext>
                </a:extLst>
              </a:tr>
            </a:tbl>
          </a:graphicData>
        </a:graphic>
      </p:graphicFrame>
      <p:sp>
        <p:nvSpPr>
          <p:cNvPr id="4" name="Alt Bilgi Yer Tutucusu 3">
            <a:extLst>
              <a:ext uri="{FF2B5EF4-FFF2-40B4-BE49-F238E27FC236}">
                <a16:creationId xmlns:a16="http://schemas.microsoft.com/office/drawing/2014/main" id="{C4BAA99D-447B-004D-97ED-0267D23EFDE1}"/>
              </a:ext>
            </a:extLst>
          </p:cNvPr>
          <p:cNvSpPr>
            <a:spLocks noGrp="1"/>
          </p:cNvSpPr>
          <p:nvPr>
            <p:ph type="ftr" sz="quarter" idx="11"/>
          </p:nvPr>
        </p:nvSpPr>
        <p:spPr/>
        <p:txBody>
          <a:bodyPr/>
          <a:lstStyle/>
          <a:p>
            <a:pPr>
              <a:defRPr/>
            </a:pPr>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D2E63488-73CE-DC49-991D-796E86A1AC9D}"/>
              </a:ext>
            </a:extLst>
          </p:cNvPr>
          <p:cNvSpPr>
            <a:spLocks noGrp="1"/>
          </p:cNvSpPr>
          <p:nvPr>
            <p:ph type="sldNum" sz="quarter" idx="12"/>
          </p:nvPr>
        </p:nvSpPr>
        <p:spPr/>
        <p:txBody>
          <a:bodyPr/>
          <a:lstStyle/>
          <a:p>
            <a:fld id="{31D95ABB-A2C2-FF41-BD17-A29694185579}" type="slidenum">
              <a:rPr lang="tr-TR" altLang="tr-TR" smtClean="0"/>
              <a:pPr/>
              <a:t>53</a:t>
            </a:fld>
            <a:endParaRPr lang="tr-TR" altLang="tr-TR" dirty="0"/>
          </a:p>
        </p:txBody>
      </p:sp>
    </p:spTree>
    <p:extLst>
      <p:ext uri="{BB962C8B-B14F-4D97-AF65-F5344CB8AC3E}">
        <p14:creationId xmlns:p14="http://schemas.microsoft.com/office/powerpoint/2010/main" val="28740012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62E9D45-7D4A-1647-BA02-8086D73DF16D}"/>
              </a:ext>
            </a:extLst>
          </p:cNvPr>
          <p:cNvSpPr>
            <a:spLocks noGrp="1"/>
          </p:cNvSpPr>
          <p:nvPr>
            <p:ph type="title"/>
          </p:nvPr>
        </p:nvSpPr>
        <p:spPr>
          <a:xfrm>
            <a:off x="457200" y="121196"/>
            <a:ext cx="8229600" cy="720435"/>
          </a:xfrm>
        </p:spPr>
        <p:txBody>
          <a:bodyPr/>
          <a:lstStyle/>
          <a:p>
            <a:r>
              <a:rPr kumimoji="0" lang="tr-TR" sz="2800" b="1" i="0" u="none" strike="noStrike" kern="0" cap="none" spc="0" normalizeH="0" baseline="0" noProof="0" dirty="0">
                <a:ln>
                  <a:noFill/>
                </a:ln>
                <a:solidFill>
                  <a:srgbClr val="2D2D8A"/>
                </a:solidFill>
                <a:effectLst/>
                <a:uLnTx/>
                <a:uFillTx/>
                <a:latin typeface="Arial" panose="020B0604020202020204" pitchFamily="34" charset="0"/>
                <a:ea typeface="+mj-ea"/>
                <a:cs typeface="Arial" panose="020B0604020202020204" pitchFamily="34" charset="0"/>
              </a:rPr>
              <a:t>Akademik Birimler ve Akreditasyon Kuruluşu</a:t>
            </a:r>
            <a:endParaRPr lang="tr-TR" dirty="0"/>
          </a:p>
        </p:txBody>
      </p:sp>
      <p:graphicFrame>
        <p:nvGraphicFramePr>
          <p:cNvPr id="6" name="Tablo 6">
            <a:extLst>
              <a:ext uri="{FF2B5EF4-FFF2-40B4-BE49-F238E27FC236}">
                <a16:creationId xmlns:a16="http://schemas.microsoft.com/office/drawing/2014/main" id="{38D76B9D-E699-2E47-9D30-DC3B2EFA6CFE}"/>
              </a:ext>
            </a:extLst>
          </p:cNvPr>
          <p:cNvGraphicFramePr>
            <a:graphicFrameLocks noGrp="1"/>
          </p:cNvGraphicFramePr>
          <p:nvPr>
            <p:ph idx="1"/>
            <p:extLst>
              <p:ext uri="{D42A27DB-BD31-4B8C-83A1-F6EECF244321}">
                <p14:modId xmlns:p14="http://schemas.microsoft.com/office/powerpoint/2010/main" val="420352252"/>
              </p:ext>
            </p:extLst>
          </p:nvPr>
        </p:nvGraphicFramePr>
        <p:xfrm>
          <a:off x="457200" y="827691"/>
          <a:ext cx="8218376" cy="3615252"/>
        </p:xfrm>
        <a:graphic>
          <a:graphicData uri="http://schemas.openxmlformats.org/drawingml/2006/table">
            <a:tbl>
              <a:tblPr firstRow="1" bandRow="1">
                <a:tableStyleId>{B301B821-A1FF-4177-AEE7-76D212191A09}</a:tableStyleId>
              </a:tblPr>
              <a:tblGrid>
                <a:gridCol w="5050904">
                  <a:extLst>
                    <a:ext uri="{9D8B030D-6E8A-4147-A177-3AD203B41FA5}">
                      <a16:colId xmlns:a16="http://schemas.microsoft.com/office/drawing/2014/main" val="13504667"/>
                    </a:ext>
                  </a:extLst>
                </a:gridCol>
                <a:gridCol w="1296144">
                  <a:extLst>
                    <a:ext uri="{9D8B030D-6E8A-4147-A177-3AD203B41FA5}">
                      <a16:colId xmlns:a16="http://schemas.microsoft.com/office/drawing/2014/main" val="356166734"/>
                    </a:ext>
                  </a:extLst>
                </a:gridCol>
                <a:gridCol w="1871328">
                  <a:extLst>
                    <a:ext uri="{9D8B030D-6E8A-4147-A177-3AD203B41FA5}">
                      <a16:colId xmlns:a16="http://schemas.microsoft.com/office/drawing/2014/main" val="1744482871"/>
                    </a:ext>
                  </a:extLst>
                </a:gridCol>
              </a:tblGrid>
              <a:tr h="524052">
                <a:tc>
                  <a:txBody>
                    <a:bodyPr/>
                    <a:lstStyle/>
                    <a:p>
                      <a:r>
                        <a:rPr lang="tr-TR" sz="1800" b="1" dirty="0">
                          <a:solidFill>
                            <a:srgbClr val="002060"/>
                          </a:solidFill>
                        </a:rPr>
                        <a:t>Fakülte</a:t>
                      </a:r>
                      <a:endParaRPr lang="tr-TR" sz="1800" b="1" dirty="0">
                        <a:solidFill>
                          <a:srgbClr val="002060"/>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57150" cap="flat" cmpd="sng" algn="ctr">
                      <a:solidFill>
                        <a:schemeClr val="accent3"/>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r>
                        <a:rPr lang="tr-TR" sz="1800" b="1" dirty="0">
                          <a:solidFill>
                            <a:srgbClr val="002060"/>
                          </a:solidFill>
                        </a:rPr>
                        <a:t>Kuruluş</a:t>
                      </a:r>
                      <a:endParaRPr lang="tr-TR" sz="1800" b="1" dirty="0">
                        <a:solidFill>
                          <a:srgbClr val="002060"/>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57150" cap="flat" cmpd="sng" algn="ctr">
                      <a:solidFill>
                        <a:schemeClr val="accent3"/>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r>
                        <a:rPr lang="tr-TR" sz="1800" b="1" dirty="0">
                          <a:solidFill>
                            <a:srgbClr val="002060"/>
                          </a:solidFill>
                          <a:latin typeface="Arial" panose="020B0604020202020204" pitchFamily="34" charset="0"/>
                          <a:cs typeface="Arial" panose="020B0604020202020204" pitchFamily="34" charset="0"/>
                        </a:rPr>
                        <a:t>Akreditasyon</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57150" cap="flat" cmpd="sng" algn="ctr">
                      <a:solidFill>
                        <a:schemeClr val="accent3"/>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67890650"/>
                  </a:ext>
                </a:extLst>
              </a:tr>
              <a:tr h="468000">
                <a:tc>
                  <a:txBody>
                    <a:bodyPr/>
                    <a:lstStyle/>
                    <a:p>
                      <a:pPr marL="285750" indent="-285750">
                        <a:buFont typeface="Arial" panose="020B0604020202020204" pitchFamily="34" charset="0"/>
                        <a:buChar char="•"/>
                      </a:pPr>
                      <a:r>
                        <a:rPr lang="tr-TR" sz="1600" b="1" dirty="0">
                          <a:solidFill>
                            <a:srgbClr val="3E4095"/>
                          </a:solidFill>
                        </a:rPr>
                        <a:t>Güzel Sanatlar Fakültesi</a:t>
                      </a:r>
                      <a:endParaRPr lang="tr-TR" sz="1600" b="1" dirty="0">
                        <a:solidFill>
                          <a:srgbClr val="3E4095"/>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tr-TR" sz="1600" b="1" dirty="0">
                          <a:solidFill>
                            <a:srgbClr val="3E4095"/>
                          </a:solidFill>
                        </a:rPr>
                        <a:t>2012</a:t>
                      </a:r>
                      <a:endParaRPr lang="tr-TR" sz="1600" b="1" dirty="0">
                        <a:solidFill>
                          <a:srgbClr val="3E4095"/>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76197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dirty="0">
                          <a:ln>
                            <a:noFill/>
                          </a:ln>
                          <a:solidFill>
                            <a:srgbClr val="FF0000"/>
                          </a:solidFill>
                          <a:effectLst/>
                          <a:uLnTx/>
                          <a:uFillTx/>
                          <a:latin typeface="Arial" panose="020B0604020202020204" pitchFamily="34" charset="0"/>
                          <a:ea typeface="+mn-ea"/>
                          <a:cs typeface="Arial" panose="020B0604020202020204" pitchFamily="34" charset="0"/>
                        </a:rPr>
                        <a:t>Sanat ve Tasarım Eğ. Değ. ve </a:t>
                      </a:r>
                      <a:r>
                        <a:rPr kumimoji="0" lang="tr-TR" sz="1000" b="1" i="0" u="none" strike="noStrike" kern="1200" cap="none" spc="0" normalizeH="0" baseline="0" dirty="0" err="1">
                          <a:ln>
                            <a:noFill/>
                          </a:ln>
                          <a:solidFill>
                            <a:srgbClr val="FF0000"/>
                          </a:solidFill>
                          <a:effectLst/>
                          <a:uLnTx/>
                          <a:uFillTx/>
                          <a:latin typeface="Arial" panose="020B0604020202020204" pitchFamily="34" charset="0"/>
                          <a:ea typeface="+mn-ea"/>
                          <a:cs typeface="Arial" panose="020B0604020202020204" pitchFamily="34" charset="0"/>
                        </a:rPr>
                        <a:t>Akred</a:t>
                      </a:r>
                      <a:r>
                        <a:rPr kumimoji="0" lang="tr-TR" sz="1000" b="1" i="0" u="none" strike="noStrike" kern="1200" cap="none" spc="0" normalizeH="0" baseline="0" dirty="0">
                          <a:ln>
                            <a:noFill/>
                          </a:ln>
                          <a:solidFill>
                            <a:srgbClr val="FF0000"/>
                          </a:solidFill>
                          <a:effectLst/>
                          <a:uLnTx/>
                          <a:uFillTx/>
                          <a:latin typeface="Arial" panose="020B0604020202020204" pitchFamily="34" charset="0"/>
                          <a:ea typeface="+mn-ea"/>
                          <a:cs typeface="Arial" panose="020B0604020202020204" pitchFamily="34" charset="0"/>
                        </a:rPr>
                        <a:t>. Der. - SATEAD</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090842409"/>
                  </a:ext>
                </a:extLst>
              </a:tr>
              <a:tr h="468000">
                <a:tc>
                  <a:txBody>
                    <a:bodyPr/>
                    <a:lstStyle/>
                    <a:p>
                      <a:pPr marL="285750" indent="-285750">
                        <a:buFont typeface="Arial" panose="020B0604020202020204" pitchFamily="34" charset="0"/>
                        <a:buChar char="•"/>
                      </a:pPr>
                      <a:r>
                        <a:rPr lang="tr-TR" sz="1600" b="1" dirty="0">
                          <a:solidFill>
                            <a:srgbClr val="3E4095"/>
                          </a:solidFill>
                        </a:rPr>
                        <a:t>İktisadi ve İdari Bilimler Fakültesi</a:t>
                      </a:r>
                      <a:endParaRPr lang="tr-TR" sz="1600" b="1" dirty="0">
                        <a:solidFill>
                          <a:srgbClr val="3E4095"/>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tr-TR" sz="1600" b="1" dirty="0">
                          <a:solidFill>
                            <a:srgbClr val="3E4095"/>
                          </a:solidFill>
                        </a:rPr>
                        <a:t>1995</a:t>
                      </a:r>
                      <a:endParaRPr lang="tr-TR" sz="1600" b="1" dirty="0">
                        <a:solidFill>
                          <a:srgbClr val="3E4095"/>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76197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Sosyal Beşeri ve Temel Bilimler </a:t>
                      </a:r>
                      <a:r>
                        <a:rPr kumimoji="0" lang="tr-TR" sz="1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Akr</a:t>
                      </a:r>
                      <a:r>
                        <a:rPr kumimoji="0" lang="tr-TR"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ve </a:t>
                      </a:r>
                      <a:r>
                        <a:rPr kumimoji="0" lang="tr-TR" sz="1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Rating</a:t>
                      </a:r>
                      <a:r>
                        <a:rPr kumimoji="0" lang="tr-TR"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Derneği - STAR</a:t>
                      </a:r>
                      <a:endParaRPr kumimoji="0" lang="tr-TR"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547433757"/>
                  </a:ext>
                </a:extLst>
              </a:tr>
              <a:tr h="468000">
                <a:tc>
                  <a:txBody>
                    <a:bodyPr/>
                    <a:lstStyle/>
                    <a:p>
                      <a:pPr marL="285750" indent="-285750">
                        <a:buFont typeface="Arial" panose="020B0604020202020204" pitchFamily="34" charset="0"/>
                        <a:buChar char="•"/>
                      </a:pPr>
                      <a:r>
                        <a:rPr lang="tr-TR" sz="1600" b="1" dirty="0">
                          <a:solidFill>
                            <a:srgbClr val="3E4095"/>
                          </a:solidFill>
                          <a:latin typeface="Arial" panose="020B0604020202020204" pitchFamily="34" charset="0"/>
                          <a:cs typeface="Arial" panose="020B0604020202020204" pitchFamily="34" charset="0"/>
                        </a:rPr>
                        <a:t>İlahiyat Fakültesi</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tr-TR" sz="1600" b="1" dirty="0">
                          <a:solidFill>
                            <a:srgbClr val="3E4095"/>
                          </a:solidFill>
                          <a:latin typeface="Arial" panose="020B0604020202020204" pitchFamily="34" charset="0"/>
                          <a:cs typeface="Arial" panose="020B0604020202020204" pitchFamily="34" charset="0"/>
                        </a:rPr>
                        <a:t>1976</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kumimoji="0" lang="tr-TR" sz="1000" b="1" i="0" u="none" strike="noStrike" kern="1200" cap="none" spc="0" normalizeH="0" baseline="0" dirty="0">
                          <a:ln>
                            <a:noFill/>
                          </a:ln>
                          <a:solidFill>
                            <a:srgbClr val="FF0000"/>
                          </a:solidFill>
                          <a:effectLst/>
                          <a:uLnTx/>
                          <a:uFillTx/>
                          <a:latin typeface="Arial" panose="020B0604020202020204" pitchFamily="34" charset="0"/>
                          <a:ea typeface="+mn-ea"/>
                          <a:cs typeface="Arial" panose="020B0604020202020204" pitchFamily="34" charset="0"/>
                        </a:rPr>
                        <a:t>İlahiyat Akreditasyon  Ajansı -  İAA</a:t>
                      </a:r>
                      <a:endParaRPr lang="tr-TR" sz="1600" b="1" dirty="0">
                        <a:solidFill>
                          <a:srgbClr val="3E4095"/>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74673886"/>
                  </a:ext>
                </a:extLst>
              </a:tr>
              <a:tr h="468000">
                <a:tc>
                  <a:txBody>
                    <a:bodyPr/>
                    <a:lstStyle/>
                    <a:p>
                      <a:pPr marL="285750" marR="0" indent="-285750" algn="l" defTabSz="7619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600" b="1" dirty="0">
                          <a:solidFill>
                            <a:srgbClr val="3E4095"/>
                          </a:solidFill>
                        </a:rPr>
                        <a:t>İletişim Fakültesi</a:t>
                      </a:r>
                      <a:endParaRPr lang="tr-TR" sz="1600" b="1" dirty="0">
                        <a:solidFill>
                          <a:srgbClr val="3E4095"/>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tr-TR" sz="1600" b="1" dirty="0">
                          <a:solidFill>
                            <a:srgbClr val="3E4095"/>
                          </a:solidFill>
                        </a:rPr>
                        <a:t>2010</a:t>
                      </a:r>
                      <a:endParaRPr lang="tr-TR" sz="1600" b="1" dirty="0">
                        <a:solidFill>
                          <a:srgbClr val="3E4095"/>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indent="0" algn="ctr" defTabSz="76197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dirty="0">
                          <a:ln>
                            <a:noFill/>
                          </a:ln>
                          <a:solidFill>
                            <a:srgbClr val="FF0000"/>
                          </a:solidFill>
                          <a:effectLst/>
                          <a:uLnTx/>
                          <a:uFillTx/>
                          <a:latin typeface="Arial" panose="020B0604020202020204" pitchFamily="34" charset="0"/>
                          <a:ea typeface="+mn-ea"/>
                          <a:cs typeface="Arial" panose="020B0604020202020204" pitchFamily="34" charset="0"/>
                        </a:rPr>
                        <a:t>İletişim Eğitimi Değ. </a:t>
                      </a:r>
                      <a:r>
                        <a:rPr kumimoji="0" lang="tr-TR" sz="1000" b="1" i="0" u="none" strike="noStrike" kern="1200" cap="none" spc="0" normalizeH="0" baseline="0" dirty="0" err="1">
                          <a:ln>
                            <a:noFill/>
                          </a:ln>
                          <a:solidFill>
                            <a:srgbClr val="FF0000"/>
                          </a:solidFill>
                          <a:effectLst/>
                          <a:uLnTx/>
                          <a:uFillTx/>
                          <a:latin typeface="Arial" panose="020B0604020202020204" pitchFamily="34" charset="0"/>
                          <a:ea typeface="+mn-ea"/>
                          <a:cs typeface="Arial" panose="020B0604020202020204" pitchFamily="34" charset="0"/>
                        </a:rPr>
                        <a:t>Akr</a:t>
                      </a:r>
                      <a:r>
                        <a:rPr kumimoji="0" lang="tr-TR" sz="1000" b="1" i="0" u="none" strike="noStrike" kern="1200" cap="none" spc="0" normalizeH="0" baseline="0" dirty="0">
                          <a:ln>
                            <a:noFill/>
                          </a:ln>
                          <a:solidFill>
                            <a:srgbClr val="FF0000"/>
                          </a:solidFill>
                          <a:effectLst/>
                          <a:uLnTx/>
                          <a:uFillTx/>
                          <a:latin typeface="Arial" panose="020B0604020202020204" pitchFamily="34" charset="0"/>
                          <a:ea typeface="+mn-ea"/>
                          <a:cs typeface="Arial" panose="020B0604020202020204" pitchFamily="34" charset="0"/>
                        </a:rPr>
                        <a:t>. Kurulu - İLEDAK </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850652031"/>
                  </a:ext>
                </a:extLst>
              </a:tr>
              <a:tr h="468000">
                <a:tc>
                  <a:txBody>
                    <a:bodyPr/>
                    <a:lstStyle/>
                    <a:p>
                      <a:pPr marL="285750" indent="-285750">
                        <a:buFont typeface="Arial" panose="020B0604020202020204" pitchFamily="34" charset="0"/>
                        <a:buChar char="•"/>
                      </a:pPr>
                      <a:r>
                        <a:rPr lang="tr-TR" sz="1600" b="1" dirty="0">
                          <a:solidFill>
                            <a:srgbClr val="3E4095"/>
                          </a:solidFill>
                        </a:rPr>
                        <a:t>Mimarlık Fakültesi</a:t>
                      </a:r>
                      <a:endParaRPr lang="tr-TR" sz="1600" b="1" dirty="0">
                        <a:solidFill>
                          <a:srgbClr val="3E4095"/>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tr-TR" sz="1600" b="1" dirty="0">
                          <a:solidFill>
                            <a:srgbClr val="3E4095"/>
                          </a:solidFill>
                        </a:rPr>
                        <a:t>2010</a:t>
                      </a:r>
                      <a:endParaRPr lang="tr-TR" sz="1600" b="1" dirty="0">
                        <a:solidFill>
                          <a:srgbClr val="3E4095"/>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indent="0" algn="ctr" defTabSz="76197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dirty="0">
                          <a:ln>
                            <a:noFill/>
                          </a:ln>
                          <a:solidFill>
                            <a:srgbClr val="FF0000"/>
                          </a:solidFill>
                          <a:effectLst/>
                          <a:uLnTx/>
                          <a:uFillTx/>
                          <a:latin typeface="Arial" panose="020B0604020202020204" pitchFamily="34" charset="0"/>
                          <a:ea typeface="+mn-ea"/>
                          <a:cs typeface="Arial" panose="020B0604020202020204" pitchFamily="34" charset="0"/>
                        </a:rPr>
                        <a:t>Mimarlık Eğitimi </a:t>
                      </a:r>
                      <a:r>
                        <a:rPr kumimoji="0" lang="tr-TR" sz="1000" b="1" i="0" u="none" strike="noStrike" kern="1200" cap="none" spc="0" normalizeH="0" baseline="0" dirty="0" err="1">
                          <a:ln>
                            <a:noFill/>
                          </a:ln>
                          <a:solidFill>
                            <a:srgbClr val="FF0000"/>
                          </a:solidFill>
                          <a:effectLst/>
                          <a:uLnTx/>
                          <a:uFillTx/>
                          <a:latin typeface="Arial" panose="020B0604020202020204" pitchFamily="34" charset="0"/>
                          <a:ea typeface="+mn-ea"/>
                          <a:cs typeface="Arial" panose="020B0604020202020204" pitchFamily="34" charset="0"/>
                        </a:rPr>
                        <a:t>Akred</a:t>
                      </a:r>
                      <a:r>
                        <a:rPr kumimoji="0" lang="tr-TR" sz="1000" b="1" i="0" u="none" strike="noStrike" kern="1200" cap="none" spc="0" normalizeH="0" baseline="0" dirty="0">
                          <a:ln>
                            <a:noFill/>
                          </a:ln>
                          <a:solidFill>
                            <a:srgbClr val="FF0000"/>
                          </a:solidFill>
                          <a:effectLst/>
                          <a:uLnTx/>
                          <a:uFillTx/>
                          <a:latin typeface="Arial" panose="020B0604020202020204" pitchFamily="34" charset="0"/>
                          <a:ea typeface="+mn-ea"/>
                          <a:cs typeface="Arial" panose="020B0604020202020204" pitchFamily="34" charset="0"/>
                        </a:rPr>
                        <a:t>. Der. - MİAK</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92580204"/>
                  </a:ext>
                </a:extLst>
              </a:tr>
              <a:tr h="468000">
                <a:tc>
                  <a:txBody>
                    <a:bodyPr/>
                    <a:lstStyle/>
                    <a:p>
                      <a:pPr marL="285750" indent="-285750">
                        <a:buFont typeface="Arial" panose="020B0604020202020204" pitchFamily="34" charset="0"/>
                        <a:buChar char="•"/>
                      </a:pPr>
                      <a:r>
                        <a:rPr lang="tr-TR" sz="1600" b="1" dirty="0">
                          <a:solidFill>
                            <a:srgbClr val="3E4095"/>
                          </a:solidFill>
                        </a:rPr>
                        <a:t>Mühendislik Fakültesi</a:t>
                      </a:r>
                      <a:endParaRPr lang="tr-TR" sz="1600" b="1" dirty="0">
                        <a:solidFill>
                          <a:srgbClr val="3E4095"/>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tr-TR" sz="1600" b="1" dirty="0">
                          <a:solidFill>
                            <a:srgbClr val="3E4095"/>
                          </a:solidFill>
                        </a:rPr>
                        <a:t>1992</a:t>
                      </a:r>
                      <a:endParaRPr lang="tr-TR" sz="1600" b="1" dirty="0">
                        <a:solidFill>
                          <a:srgbClr val="3E4095"/>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76197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srgbClr val="181F6B"/>
                          </a:solidFill>
                          <a:effectLst/>
                          <a:uLnTx/>
                          <a:uFillTx/>
                          <a:latin typeface="Arial" panose="020B0604020202020204" pitchFamily="34" charset="0"/>
                          <a:ea typeface="+mn-ea"/>
                          <a:cs typeface="Arial" panose="020B0604020202020204" pitchFamily="34" charset="0"/>
                        </a:rPr>
                        <a:t>MÜDEK </a:t>
                      </a:r>
                      <a:br>
                        <a:rPr kumimoji="0" lang="tr-TR" sz="1400" b="1" i="0" u="none" strike="noStrike" kern="1200" cap="none" spc="0" normalizeH="0" baseline="0" noProof="0" dirty="0">
                          <a:ln>
                            <a:noFill/>
                          </a:ln>
                          <a:solidFill>
                            <a:srgbClr val="181F6B"/>
                          </a:solidFill>
                          <a:effectLst/>
                          <a:uLnTx/>
                          <a:uFillTx/>
                          <a:latin typeface="Arial" panose="020B0604020202020204" pitchFamily="34" charset="0"/>
                          <a:ea typeface="+mn-ea"/>
                          <a:cs typeface="Arial" panose="020B0604020202020204" pitchFamily="34" charset="0"/>
                        </a:rPr>
                      </a:br>
                      <a:r>
                        <a:rPr kumimoji="0" lang="tr-TR" sz="1400" b="1" i="0" u="none" strike="noStrike" kern="1200" cap="none" spc="0" normalizeH="0" baseline="0" noProof="0" dirty="0">
                          <a:ln>
                            <a:noFill/>
                          </a:ln>
                          <a:solidFill>
                            <a:srgbClr val="181F6B"/>
                          </a:solidFill>
                          <a:effectLst/>
                          <a:uLnTx/>
                          <a:uFillTx/>
                          <a:latin typeface="Arial" panose="020B0604020202020204" pitchFamily="34" charset="0"/>
                          <a:ea typeface="+mn-ea"/>
                          <a:cs typeface="Arial" panose="020B0604020202020204" pitchFamily="34" charset="0"/>
                        </a:rPr>
                        <a:t>3 Bölüm akredite</a:t>
                      </a:r>
                      <a:br>
                        <a:rPr kumimoji="0" lang="tr-TR"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br>
                      <a:r>
                        <a:rPr kumimoji="0" lang="tr-TR"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 + 5 Bölüm </a:t>
                      </a:r>
                      <a:endParaRPr kumimoji="0" lang="tr-TR"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25418848"/>
                  </a:ext>
                </a:extLst>
              </a:tr>
            </a:tbl>
          </a:graphicData>
        </a:graphic>
      </p:graphicFrame>
      <p:sp>
        <p:nvSpPr>
          <p:cNvPr id="4" name="Alt Bilgi Yer Tutucusu 3">
            <a:extLst>
              <a:ext uri="{FF2B5EF4-FFF2-40B4-BE49-F238E27FC236}">
                <a16:creationId xmlns:a16="http://schemas.microsoft.com/office/drawing/2014/main" id="{C4BAA99D-447B-004D-97ED-0267D23EFDE1}"/>
              </a:ext>
            </a:extLst>
          </p:cNvPr>
          <p:cNvSpPr>
            <a:spLocks noGrp="1"/>
          </p:cNvSpPr>
          <p:nvPr>
            <p:ph type="ftr" sz="quarter" idx="11"/>
          </p:nvPr>
        </p:nvSpPr>
        <p:spPr/>
        <p:txBody>
          <a:bodyPr/>
          <a:lstStyle/>
          <a:p>
            <a:pPr>
              <a:defRPr/>
            </a:pPr>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D2E63488-73CE-DC49-991D-796E86A1AC9D}"/>
              </a:ext>
            </a:extLst>
          </p:cNvPr>
          <p:cNvSpPr>
            <a:spLocks noGrp="1"/>
          </p:cNvSpPr>
          <p:nvPr>
            <p:ph type="sldNum" sz="quarter" idx="12"/>
          </p:nvPr>
        </p:nvSpPr>
        <p:spPr/>
        <p:txBody>
          <a:bodyPr/>
          <a:lstStyle/>
          <a:p>
            <a:fld id="{31D95ABB-A2C2-FF41-BD17-A29694185579}" type="slidenum">
              <a:rPr lang="tr-TR" altLang="tr-TR" smtClean="0"/>
              <a:pPr/>
              <a:t>54</a:t>
            </a:fld>
            <a:endParaRPr lang="tr-TR" altLang="tr-TR" dirty="0"/>
          </a:p>
        </p:txBody>
      </p:sp>
    </p:spTree>
    <p:extLst>
      <p:ext uri="{BB962C8B-B14F-4D97-AF65-F5344CB8AC3E}">
        <p14:creationId xmlns:p14="http://schemas.microsoft.com/office/powerpoint/2010/main" val="29719131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62E9D45-7D4A-1647-BA02-8086D73DF16D}"/>
              </a:ext>
            </a:extLst>
          </p:cNvPr>
          <p:cNvSpPr>
            <a:spLocks noGrp="1"/>
          </p:cNvSpPr>
          <p:nvPr>
            <p:ph type="title"/>
          </p:nvPr>
        </p:nvSpPr>
        <p:spPr>
          <a:xfrm>
            <a:off x="457200" y="121196"/>
            <a:ext cx="8229600" cy="720435"/>
          </a:xfrm>
        </p:spPr>
        <p:txBody>
          <a:bodyPr/>
          <a:lstStyle/>
          <a:p>
            <a:r>
              <a:rPr kumimoji="0" lang="tr-TR" sz="2800" b="1" i="0" u="none" strike="noStrike" kern="0" cap="none" spc="0" normalizeH="0" baseline="0" noProof="0" dirty="0">
                <a:ln>
                  <a:noFill/>
                </a:ln>
                <a:solidFill>
                  <a:srgbClr val="2D2D8A"/>
                </a:solidFill>
                <a:effectLst/>
                <a:uLnTx/>
                <a:uFillTx/>
                <a:latin typeface="Arial" panose="020B0604020202020204" pitchFamily="34" charset="0"/>
                <a:ea typeface="+mj-ea"/>
                <a:cs typeface="Arial" panose="020B0604020202020204" pitchFamily="34" charset="0"/>
              </a:rPr>
              <a:t>Akademik Birimler ve Akreditasyon Kuruluşu</a:t>
            </a:r>
            <a:endParaRPr lang="tr-TR" dirty="0"/>
          </a:p>
        </p:txBody>
      </p:sp>
      <p:graphicFrame>
        <p:nvGraphicFramePr>
          <p:cNvPr id="6" name="Tablo 6">
            <a:extLst>
              <a:ext uri="{FF2B5EF4-FFF2-40B4-BE49-F238E27FC236}">
                <a16:creationId xmlns:a16="http://schemas.microsoft.com/office/drawing/2014/main" id="{38D76B9D-E699-2E47-9D30-DC3B2EFA6CFE}"/>
              </a:ext>
            </a:extLst>
          </p:cNvPr>
          <p:cNvGraphicFramePr>
            <a:graphicFrameLocks noGrp="1"/>
          </p:cNvGraphicFramePr>
          <p:nvPr>
            <p:ph idx="1"/>
            <p:extLst>
              <p:ext uri="{D42A27DB-BD31-4B8C-83A1-F6EECF244321}">
                <p14:modId xmlns:p14="http://schemas.microsoft.com/office/powerpoint/2010/main" val="2269123550"/>
              </p:ext>
            </p:extLst>
          </p:nvPr>
        </p:nvGraphicFramePr>
        <p:xfrm>
          <a:off x="457200" y="827691"/>
          <a:ext cx="8218376" cy="3829801"/>
        </p:xfrm>
        <a:graphic>
          <a:graphicData uri="http://schemas.openxmlformats.org/drawingml/2006/table">
            <a:tbl>
              <a:tblPr firstRow="1" bandRow="1">
                <a:tableStyleId>{B301B821-A1FF-4177-AEE7-76D212191A09}</a:tableStyleId>
              </a:tblPr>
              <a:tblGrid>
                <a:gridCol w="5050904">
                  <a:extLst>
                    <a:ext uri="{9D8B030D-6E8A-4147-A177-3AD203B41FA5}">
                      <a16:colId xmlns:a16="http://schemas.microsoft.com/office/drawing/2014/main" val="13504667"/>
                    </a:ext>
                  </a:extLst>
                </a:gridCol>
                <a:gridCol w="1296144">
                  <a:extLst>
                    <a:ext uri="{9D8B030D-6E8A-4147-A177-3AD203B41FA5}">
                      <a16:colId xmlns:a16="http://schemas.microsoft.com/office/drawing/2014/main" val="356166734"/>
                    </a:ext>
                  </a:extLst>
                </a:gridCol>
                <a:gridCol w="1871328">
                  <a:extLst>
                    <a:ext uri="{9D8B030D-6E8A-4147-A177-3AD203B41FA5}">
                      <a16:colId xmlns:a16="http://schemas.microsoft.com/office/drawing/2014/main" val="1744482871"/>
                    </a:ext>
                  </a:extLst>
                </a:gridCol>
              </a:tblGrid>
              <a:tr h="524052">
                <a:tc>
                  <a:txBody>
                    <a:bodyPr/>
                    <a:lstStyle/>
                    <a:p>
                      <a:r>
                        <a:rPr lang="tr-TR" sz="1800" b="1" dirty="0">
                          <a:solidFill>
                            <a:srgbClr val="002060"/>
                          </a:solidFill>
                        </a:rPr>
                        <a:t>Fakülte</a:t>
                      </a:r>
                      <a:endParaRPr lang="tr-TR" sz="1800" b="1" dirty="0">
                        <a:solidFill>
                          <a:srgbClr val="002060"/>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57150" cap="flat" cmpd="sng" algn="ctr">
                      <a:solidFill>
                        <a:schemeClr val="accent3"/>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r>
                        <a:rPr lang="tr-TR" sz="1800" b="1" dirty="0">
                          <a:solidFill>
                            <a:srgbClr val="002060"/>
                          </a:solidFill>
                        </a:rPr>
                        <a:t>Kuruluş</a:t>
                      </a:r>
                      <a:endParaRPr lang="tr-TR" sz="1800" b="1" dirty="0">
                        <a:solidFill>
                          <a:srgbClr val="002060"/>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57150" cap="flat" cmpd="sng" algn="ctr">
                      <a:solidFill>
                        <a:schemeClr val="accent3"/>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r>
                        <a:rPr lang="tr-TR" sz="1800" b="1" dirty="0">
                          <a:solidFill>
                            <a:srgbClr val="002060"/>
                          </a:solidFill>
                          <a:latin typeface="Arial" panose="020B0604020202020204" pitchFamily="34" charset="0"/>
                          <a:cs typeface="Arial" panose="020B0604020202020204" pitchFamily="34" charset="0"/>
                        </a:rPr>
                        <a:t>Akreditasyon</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57150" cap="flat" cmpd="sng" algn="ctr">
                      <a:solidFill>
                        <a:schemeClr val="accent3"/>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67890650"/>
                  </a:ext>
                </a:extLst>
              </a:tr>
              <a:tr h="468000">
                <a:tc>
                  <a:txBody>
                    <a:bodyPr/>
                    <a:lstStyle/>
                    <a:p>
                      <a:pPr marL="285750" indent="-285750">
                        <a:buFont typeface="Arial" panose="020B0604020202020204" pitchFamily="34" charset="0"/>
                        <a:buChar char="•"/>
                      </a:pPr>
                      <a:r>
                        <a:rPr lang="tr-TR" sz="1600" b="1" dirty="0">
                          <a:solidFill>
                            <a:srgbClr val="3E4095"/>
                          </a:solidFill>
                        </a:rPr>
                        <a:t>Sağlık Bilimleri Fakültesi </a:t>
                      </a:r>
                      <a:endParaRPr lang="tr-TR" sz="1600" b="1" dirty="0">
                        <a:solidFill>
                          <a:srgbClr val="3E4095"/>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tr-TR" sz="1600" b="1" dirty="0">
                          <a:solidFill>
                            <a:srgbClr val="3E4095"/>
                          </a:solidFill>
                        </a:rPr>
                        <a:t>2016</a:t>
                      </a:r>
                      <a:endParaRPr lang="tr-TR" sz="1600" b="1" dirty="0">
                        <a:solidFill>
                          <a:srgbClr val="3E4095"/>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761970" rtl="0" eaLnBrk="1" fontAlgn="auto" latinLnBrk="0" hangingPunct="1">
                        <a:lnSpc>
                          <a:spcPct val="100000"/>
                        </a:lnSpc>
                        <a:spcBef>
                          <a:spcPts val="0"/>
                        </a:spcBef>
                        <a:spcAft>
                          <a:spcPts val="0"/>
                        </a:spcAft>
                        <a:buClrTx/>
                        <a:buSzTx/>
                        <a:buFontTx/>
                        <a:buNone/>
                        <a:tabLst/>
                        <a:defRPr/>
                      </a:pPr>
                      <a:r>
                        <a:rPr lang="tr-TR" sz="1200" b="1" kern="1200" dirty="0">
                          <a:solidFill>
                            <a:srgbClr val="3E4095"/>
                          </a:solidFill>
                          <a:latin typeface="+mn-lt"/>
                          <a:ea typeface="+mn-ea"/>
                          <a:cs typeface="+mn-cs"/>
                        </a:rPr>
                        <a:t>HEPDAK 2022-2025</a:t>
                      </a:r>
                      <a:br>
                        <a:rPr kumimoji="0" lang="tr-TR" sz="1000" b="1" i="0" u="none" strike="noStrike" kern="1200" cap="none" spc="0" normalizeH="0" baseline="0" dirty="0">
                          <a:ln>
                            <a:noFill/>
                          </a:ln>
                          <a:solidFill>
                            <a:srgbClr val="FF0000"/>
                          </a:solidFill>
                          <a:effectLst/>
                          <a:uLnTx/>
                          <a:uFillTx/>
                          <a:latin typeface="Arial" panose="020B0604020202020204" pitchFamily="34" charset="0"/>
                          <a:ea typeface="+mn-ea"/>
                          <a:cs typeface="Arial" panose="020B0604020202020204" pitchFamily="34" charset="0"/>
                        </a:rPr>
                      </a:br>
                      <a:r>
                        <a:rPr kumimoji="0" lang="tr-TR" sz="1000" b="1" i="0" u="none" strike="noStrike" kern="1200" cap="none" spc="0" normalizeH="0" baseline="0" dirty="0">
                          <a:ln>
                            <a:noFill/>
                          </a:ln>
                          <a:solidFill>
                            <a:srgbClr val="FF0000"/>
                          </a:solidFill>
                          <a:effectLst/>
                          <a:uLnTx/>
                          <a:uFillTx/>
                          <a:latin typeface="Arial" panose="020B0604020202020204" pitchFamily="34" charset="0"/>
                          <a:ea typeface="+mn-ea"/>
                          <a:cs typeface="Arial" panose="020B0604020202020204" pitchFamily="34" charset="0"/>
                        </a:rPr>
                        <a:t>Sağlık Bil. Eğit. </a:t>
                      </a:r>
                      <a:r>
                        <a:rPr kumimoji="0" lang="tr-TR" sz="1000" b="1" i="0" u="none" strike="noStrike" kern="1200" cap="none" spc="0" normalizeH="0" baseline="0" dirty="0" err="1">
                          <a:ln>
                            <a:noFill/>
                          </a:ln>
                          <a:solidFill>
                            <a:srgbClr val="FF0000"/>
                          </a:solidFill>
                          <a:effectLst/>
                          <a:uLnTx/>
                          <a:uFillTx/>
                          <a:latin typeface="Arial" panose="020B0604020202020204" pitchFamily="34" charset="0"/>
                          <a:ea typeface="+mn-ea"/>
                          <a:cs typeface="Arial" panose="020B0604020202020204" pitchFamily="34" charset="0"/>
                        </a:rPr>
                        <a:t>Prog</a:t>
                      </a:r>
                      <a:r>
                        <a:rPr kumimoji="0" lang="tr-TR" sz="1000" b="1" i="0" u="none" strike="noStrike" kern="1200" cap="none" spc="0" normalizeH="0" baseline="0" dirty="0">
                          <a:ln>
                            <a:noFill/>
                          </a:ln>
                          <a:solidFill>
                            <a:srgbClr val="FF0000"/>
                          </a:solidFill>
                          <a:effectLst/>
                          <a:uLnTx/>
                          <a:uFillTx/>
                          <a:latin typeface="Arial" panose="020B0604020202020204" pitchFamily="34" charset="0"/>
                          <a:ea typeface="+mn-ea"/>
                          <a:cs typeface="Arial" panose="020B0604020202020204" pitchFamily="34" charset="0"/>
                        </a:rPr>
                        <a:t>. Değ. ve </a:t>
                      </a:r>
                      <a:r>
                        <a:rPr kumimoji="0" lang="tr-TR" sz="1000" b="1" i="0" u="none" strike="noStrike" kern="1200" cap="none" spc="0" normalizeH="0" baseline="0" dirty="0" err="1">
                          <a:ln>
                            <a:noFill/>
                          </a:ln>
                          <a:solidFill>
                            <a:srgbClr val="FF0000"/>
                          </a:solidFill>
                          <a:effectLst/>
                          <a:uLnTx/>
                          <a:uFillTx/>
                          <a:latin typeface="Arial" panose="020B0604020202020204" pitchFamily="34" charset="0"/>
                          <a:ea typeface="+mn-ea"/>
                          <a:cs typeface="Arial" panose="020B0604020202020204" pitchFamily="34" charset="0"/>
                        </a:rPr>
                        <a:t>Akred</a:t>
                      </a:r>
                      <a:r>
                        <a:rPr kumimoji="0" lang="tr-TR" sz="1000" b="1" i="0" u="none" strike="noStrike" kern="1200" cap="none" spc="0" normalizeH="0" baseline="0" dirty="0">
                          <a:ln>
                            <a:noFill/>
                          </a:ln>
                          <a:solidFill>
                            <a:srgbClr val="FF0000"/>
                          </a:solidFill>
                          <a:effectLst/>
                          <a:uLnTx/>
                          <a:uFillTx/>
                          <a:latin typeface="Arial" panose="020B0604020202020204" pitchFamily="34" charset="0"/>
                          <a:ea typeface="+mn-ea"/>
                          <a:cs typeface="Arial" panose="020B0604020202020204" pitchFamily="34" charset="0"/>
                        </a:rPr>
                        <a:t>. Der. - SABAK</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090842409"/>
                  </a:ext>
                </a:extLst>
              </a:tr>
              <a:tr h="854629">
                <a:tc>
                  <a:txBody>
                    <a:bodyPr/>
                    <a:lstStyle/>
                    <a:p>
                      <a:pPr marL="285750" marR="0" lvl="0" indent="-285750" algn="l" defTabSz="7619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600" b="1" dirty="0">
                          <a:solidFill>
                            <a:srgbClr val="3E4095"/>
                          </a:solidFill>
                        </a:rPr>
                        <a:t>Tıp Fakültesi</a:t>
                      </a:r>
                      <a:endParaRPr lang="tr-TR" sz="1600" b="1" dirty="0">
                        <a:solidFill>
                          <a:srgbClr val="3E4095"/>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761970" rtl="0" eaLnBrk="1" fontAlgn="auto" latinLnBrk="0" hangingPunct="1">
                        <a:lnSpc>
                          <a:spcPct val="100000"/>
                        </a:lnSpc>
                        <a:spcBef>
                          <a:spcPts val="0"/>
                        </a:spcBef>
                        <a:spcAft>
                          <a:spcPts val="0"/>
                        </a:spcAft>
                        <a:buClrTx/>
                        <a:buSzTx/>
                        <a:buFontTx/>
                        <a:buNone/>
                        <a:tabLst/>
                        <a:defRPr/>
                      </a:pPr>
                      <a:r>
                        <a:rPr lang="tr-TR" sz="1600" b="1" dirty="0">
                          <a:solidFill>
                            <a:srgbClr val="3E4095"/>
                          </a:solidFill>
                        </a:rPr>
                        <a:t>1975</a:t>
                      </a:r>
                      <a:endParaRPr lang="tr-TR" sz="1600" b="1" dirty="0">
                        <a:solidFill>
                          <a:srgbClr val="3E4095"/>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tr-TR" sz="1400" b="1" dirty="0">
                          <a:solidFill>
                            <a:srgbClr val="3E4095"/>
                          </a:solidFill>
                          <a:latin typeface="Arial" panose="020B0604020202020204" pitchFamily="34" charset="0"/>
                          <a:cs typeface="Arial" panose="020B0604020202020204" pitchFamily="34" charset="0"/>
                        </a:rPr>
                        <a:t>TEPDAD </a:t>
                      </a:r>
                      <a:br>
                        <a:rPr lang="tr-TR" sz="1400" b="1" dirty="0">
                          <a:solidFill>
                            <a:srgbClr val="3E4095"/>
                          </a:solidFill>
                          <a:latin typeface="Arial" panose="020B0604020202020204" pitchFamily="34" charset="0"/>
                          <a:cs typeface="Arial" panose="020B0604020202020204" pitchFamily="34" charset="0"/>
                        </a:rPr>
                      </a:br>
                      <a:r>
                        <a:rPr lang="tr-TR" sz="1400" b="1" dirty="0">
                          <a:solidFill>
                            <a:srgbClr val="3E4095"/>
                          </a:solidFill>
                          <a:latin typeface="Arial" panose="020B0604020202020204" pitchFamily="34" charset="0"/>
                          <a:cs typeface="Arial" panose="020B0604020202020204" pitchFamily="34" charset="0"/>
                        </a:rPr>
                        <a:t>Türkçe / 2012-2024</a:t>
                      </a:r>
                      <a:br>
                        <a:rPr lang="tr-TR" sz="1400" b="1" dirty="0">
                          <a:solidFill>
                            <a:srgbClr val="3E4095"/>
                          </a:solidFill>
                          <a:latin typeface="Arial" panose="020B0604020202020204" pitchFamily="34" charset="0"/>
                          <a:cs typeface="Arial" panose="020B0604020202020204" pitchFamily="34" charset="0"/>
                        </a:rPr>
                      </a:br>
                      <a:r>
                        <a:rPr lang="tr-TR" sz="1400" b="1" dirty="0">
                          <a:solidFill>
                            <a:srgbClr val="FF0000"/>
                          </a:solidFill>
                          <a:latin typeface="Arial" panose="020B0604020202020204" pitchFamily="34" charset="0"/>
                          <a:cs typeface="Arial" panose="020B0604020202020204" pitchFamily="34" charset="0"/>
                        </a:rPr>
                        <a:t>İngilizce / 2023 - … </a:t>
                      </a:r>
                      <a:endParaRPr lang="tr-TR" sz="1600" b="1" dirty="0">
                        <a:solidFill>
                          <a:srgbClr val="FF0000"/>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547433757"/>
                  </a:ext>
                </a:extLst>
              </a:tr>
              <a:tr h="468000">
                <a:tc>
                  <a:txBody>
                    <a:bodyPr/>
                    <a:lstStyle/>
                    <a:p>
                      <a:pPr marL="285750" marR="0" indent="-285750" algn="l" defTabSz="7619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600" b="1" dirty="0">
                          <a:solidFill>
                            <a:srgbClr val="3E4095"/>
                          </a:solidFill>
                        </a:rPr>
                        <a:t>Turizm Fakültesi</a:t>
                      </a:r>
                      <a:endParaRPr lang="tr-TR" sz="1600" b="1" dirty="0">
                        <a:solidFill>
                          <a:srgbClr val="3E4095"/>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tr-TR" sz="1600" b="1" dirty="0">
                          <a:solidFill>
                            <a:srgbClr val="3E4095"/>
                          </a:solidFill>
                        </a:rPr>
                        <a:t>2011</a:t>
                      </a:r>
                      <a:endParaRPr lang="tr-TR" sz="1600" b="1" dirty="0">
                        <a:solidFill>
                          <a:srgbClr val="3E4095"/>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761970" rtl="0" eaLnBrk="1" fontAlgn="auto" latinLnBrk="0" hangingPunct="1">
                        <a:lnSpc>
                          <a:spcPct val="100000"/>
                        </a:lnSpc>
                        <a:spcBef>
                          <a:spcPts val="0"/>
                        </a:spcBef>
                        <a:spcAft>
                          <a:spcPts val="0"/>
                        </a:spcAft>
                        <a:buClrTx/>
                        <a:buSzTx/>
                        <a:buFontTx/>
                        <a:buNone/>
                        <a:tabLst/>
                        <a:defRPr/>
                      </a:pPr>
                      <a:r>
                        <a:rPr lang="tr-TR" sz="1400" b="1" kern="1200" dirty="0">
                          <a:solidFill>
                            <a:srgbClr val="3E4095"/>
                          </a:solidFill>
                          <a:latin typeface="Arial" panose="020B0604020202020204" pitchFamily="34" charset="0"/>
                          <a:ea typeface="+mn-ea"/>
                          <a:cs typeface="Arial" panose="020B0604020202020204" pitchFamily="34" charset="0"/>
                        </a:rPr>
                        <a:t>TURAK 2020-2023 </a:t>
                      </a:r>
                      <a:br>
                        <a:rPr lang="tr-TR" sz="1400" b="1" kern="1200" dirty="0">
                          <a:solidFill>
                            <a:srgbClr val="3E4095"/>
                          </a:solidFill>
                          <a:latin typeface="Arial" panose="020B0604020202020204" pitchFamily="34" charset="0"/>
                          <a:ea typeface="+mn-ea"/>
                          <a:cs typeface="Arial" panose="020B0604020202020204" pitchFamily="34" charset="0"/>
                        </a:rPr>
                      </a:br>
                      <a:r>
                        <a:rPr kumimoji="0" lang="tr-TR"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 Bölüm Akredite</a:t>
                      </a:r>
                      <a:endParaRPr kumimoji="0" lang="tr-TR"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74673886"/>
                  </a:ext>
                </a:extLst>
              </a:tr>
              <a:tr h="468000">
                <a:tc>
                  <a:txBody>
                    <a:bodyPr/>
                    <a:lstStyle/>
                    <a:p>
                      <a:pPr marL="285750" indent="-285750">
                        <a:buFont typeface="Arial" panose="020B0604020202020204" pitchFamily="34" charset="0"/>
                        <a:buChar char="•"/>
                      </a:pPr>
                      <a:r>
                        <a:rPr lang="tr-TR" sz="1600" b="1" dirty="0">
                          <a:solidFill>
                            <a:srgbClr val="3E4095"/>
                          </a:solidFill>
                        </a:rPr>
                        <a:t>Veteriner Fakültesi </a:t>
                      </a:r>
                      <a:endParaRPr lang="tr-TR" sz="1600" b="1" dirty="0">
                        <a:solidFill>
                          <a:srgbClr val="3E4095"/>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tr-TR" sz="1600" b="1" dirty="0">
                          <a:solidFill>
                            <a:srgbClr val="3E4095"/>
                          </a:solidFill>
                        </a:rPr>
                        <a:t>1995</a:t>
                      </a:r>
                      <a:endParaRPr lang="tr-TR" sz="1600" b="1" dirty="0">
                        <a:solidFill>
                          <a:srgbClr val="3E4095"/>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76197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srgbClr val="3E4095"/>
                          </a:solidFill>
                          <a:effectLst/>
                          <a:uLnTx/>
                          <a:uFillTx/>
                          <a:latin typeface="Arial" panose="020B0604020202020204" pitchFamily="34" charset="0"/>
                          <a:ea typeface="+mn-ea"/>
                          <a:cs typeface="Arial" panose="020B0604020202020204" pitchFamily="34" charset="0"/>
                        </a:rPr>
                        <a:t>VEDEK 2020-2025</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850652031"/>
                  </a:ext>
                </a:extLst>
              </a:tr>
              <a:tr h="468000">
                <a:tc>
                  <a:txBody>
                    <a:bodyPr/>
                    <a:lstStyle/>
                    <a:p>
                      <a:pPr marL="285750" marR="0" lvl="0" indent="-285750" algn="l" defTabSz="7619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600" b="1" dirty="0">
                          <a:solidFill>
                            <a:srgbClr val="3E4095"/>
                          </a:solidFill>
                        </a:rPr>
                        <a:t>Yaşar Doğu Spor Bilimleri Fakültesi</a:t>
                      </a:r>
                      <a:endParaRPr lang="tr-TR" sz="1600" b="1" dirty="0">
                        <a:solidFill>
                          <a:srgbClr val="3E4095"/>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tr-TR" sz="1600" b="1" dirty="0">
                          <a:solidFill>
                            <a:srgbClr val="3E4095"/>
                          </a:solidFill>
                        </a:rPr>
                        <a:t>2013</a:t>
                      </a:r>
                      <a:endParaRPr lang="tr-TR" sz="1600" b="1" dirty="0">
                        <a:solidFill>
                          <a:srgbClr val="3E4095"/>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indent="0" algn="ctr" defTabSz="76197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dirty="0">
                          <a:ln>
                            <a:noFill/>
                          </a:ln>
                          <a:solidFill>
                            <a:srgbClr val="FF0000"/>
                          </a:solidFill>
                          <a:effectLst/>
                          <a:uLnTx/>
                          <a:uFillTx/>
                          <a:latin typeface="Arial" panose="020B0604020202020204" pitchFamily="34" charset="0"/>
                          <a:ea typeface="+mn-ea"/>
                          <a:cs typeface="Arial" panose="020B0604020202020204" pitchFamily="34" charset="0"/>
                        </a:rPr>
                        <a:t>Spor Bil. Eğitim </a:t>
                      </a:r>
                      <a:r>
                        <a:rPr kumimoji="0" lang="tr-TR" sz="1000" b="1" i="0" u="none" strike="noStrike" kern="1200" cap="none" spc="0" normalizeH="0" baseline="0" dirty="0" err="1">
                          <a:ln>
                            <a:noFill/>
                          </a:ln>
                          <a:solidFill>
                            <a:srgbClr val="FF0000"/>
                          </a:solidFill>
                          <a:effectLst/>
                          <a:uLnTx/>
                          <a:uFillTx/>
                          <a:latin typeface="Arial" panose="020B0604020202020204" pitchFamily="34" charset="0"/>
                          <a:ea typeface="+mn-ea"/>
                          <a:cs typeface="Arial" panose="020B0604020202020204" pitchFamily="34" charset="0"/>
                        </a:rPr>
                        <a:t>Prog</a:t>
                      </a:r>
                      <a:r>
                        <a:rPr kumimoji="0" lang="tr-TR" sz="1000" b="1" i="0" u="none" strike="noStrike" kern="1200" cap="none" spc="0" normalizeH="0" baseline="0" dirty="0">
                          <a:ln>
                            <a:noFill/>
                          </a:ln>
                          <a:solidFill>
                            <a:srgbClr val="FF0000"/>
                          </a:solidFill>
                          <a:effectLst/>
                          <a:uLnTx/>
                          <a:uFillTx/>
                          <a:latin typeface="Arial" panose="020B0604020202020204" pitchFamily="34" charset="0"/>
                          <a:ea typeface="+mn-ea"/>
                          <a:cs typeface="Arial" panose="020B0604020202020204" pitchFamily="34" charset="0"/>
                        </a:rPr>
                        <a:t>. Değ. ve </a:t>
                      </a:r>
                      <a:r>
                        <a:rPr kumimoji="0" lang="tr-TR" sz="1000" b="1" i="0" u="none" strike="noStrike" kern="1200" cap="none" spc="0" normalizeH="0" baseline="0" dirty="0" err="1">
                          <a:ln>
                            <a:noFill/>
                          </a:ln>
                          <a:solidFill>
                            <a:srgbClr val="FF0000"/>
                          </a:solidFill>
                          <a:effectLst/>
                          <a:uLnTx/>
                          <a:uFillTx/>
                          <a:latin typeface="Arial" panose="020B0604020202020204" pitchFamily="34" charset="0"/>
                          <a:ea typeface="+mn-ea"/>
                          <a:cs typeface="Arial" panose="020B0604020202020204" pitchFamily="34" charset="0"/>
                        </a:rPr>
                        <a:t>Akred</a:t>
                      </a:r>
                      <a:r>
                        <a:rPr kumimoji="0" lang="tr-TR" sz="1000" b="1" i="0" u="none" strike="noStrike" kern="1200" cap="none" spc="0" normalizeH="0" baseline="0" dirty="0">
                          <a:ln>
                            <a:noFill/>
                          </a:ln>
                          <a:solidFill>
                            <a:srgbClr val="FF0000"/>
                          </a:solidFill>
                          <a:effectLst/>
                          <a:uLnTx/>
                          <a:uFillTx/>
                          <a:latin typeface="Arial" panose="020B0604020202020204" pitchFamily="34" charset="0"/>
                          <a:ea typeface="+mn-ea"/>
                          <a:cs typeface="Arial" panose="020B0604020202020204" pitchFamily="34" charset="0"/>
                        </a:rPr>
                        <a:t>. Kurulu - SPORAK </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92580204"/>
                  </a:ext>
                </a:extLst>
              </a:tr>
              <a:tr h="468000">
                <a:tc>
                  <a:txBody>
                    <a:bodyPr/>
                    <a:lstStyle/>
                    <a:p>
                      <a:pPr marL="285750" marR="0" lvl="0" indent="-285750" algn="l" defTabSz="7619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600" b="1" dirty="0">
                          <a:solidFill>
                            <a:srgbClr val="3E4095"/>
                          </a:solidFill>
                        </a:rPr>
                        <a:t>Ziraat Fakültesi</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tr-TR" sz="1600" b="1" dirty="0">
                          <a:solidFill>
                            <a:srgbClr val="3E4095"/>
                          </a:solidFill>
                        </a:rPr>
                        <a:t>1976</a:t>
                      </a:r>
                      <a:endParaRPr lang="tr-TR" sz="1600" b="1" dirty="0">
                        <a:solidFill>
                          <a:srgbClr val="3E4095"/>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indent="0" algn="ctr" defTabSz="76197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dirty="0">
                          <a:ln>
                            <a:noFill/>
                          </a:ln>
                          <a:solidFill>
                            <a:srgbClr val="FF0000"/>
                          </a:solidFill>
                          <a:effectLst/>
                          <a:uLnTx/>
                          <a:uFillTx/>
                          <a:latin typeface="Arial" panose="020B0604020202020204" pitchFamily="34" charset="0"/>
                          <a:ea typeface="+mn-ea"/>
                          <a:cs typeface="Arial" panose="020B0604020202020204" pitchFamily="34" charset="0"/>
                        </a:rPr>
                        <a:t>Ziraat Fak. Eğitim </a:t>
                      </a:r>
                      <a:r>
                        <a:rPr kumimoji="0" lang="tr-TR" sz="1000" b="1" i="0" u="none" strike="noStrike" kern="1200" cap="none" spc="0" normalizeH="0" baseline="0" dirty="0" err="1">
                          <a:ln>
                            <a:noFill/>
                          </a:ln>
                          <a:solidFill>
                            <a:srgbClr val="FF0000"/>
                          </a:solidFill>
                          <a:effectLst/>
                          <a:uLnTx/>
                          <a:uFillTx/>
                          <a:latin typeface="Arial" panose="020B0604020202020204" pitchFamily="34" charset="0"/>
                          <a:ea typeface="+mn-ea"/>
                          <a:cs typeface="Arial" panose="020B0604020202020204" pitchFamily="34" charset="0"/>
                        </a:rPr>
                        <a:t>Prog</a:t>
                      </a:r>
                      <a:r>
                        <a:rPr kumimoji="0" lang="tr-TR" sz="1000" b="1" i="0" u="none" strike="noStrike" kern="1200" cap="none" spc="0" normalizeH="0" baseline="0" dirty="0">
                          <a:ln>
                            <a:noFill/>
                          </a:ln>
                          <a:solidFill>
                            <a:srgbClr val="FF0000"/>
                          </a:solidFill>
                          <a:effectLst/>
                          <a:uLnTx/>
                          <a:uFillTx/>
                          <a:latin typeface="Arial" panose="020B0604020202020204" pitchFamily="34" charset="0"/>
                          <a:ea typeface="+mn-ea"/>
                          <a:cs typeface="Arial" panose="020B0604020202020204" pitchFamily="34" charset="0"/>
                        </a:rPr>
                        <a:t>. Değ. ve </a:t>
                      </a:r>
                      <a:r>
                        <a:rPr kumimoji="0" lang="tr-TR" sz="1000" b="1" i="0" u="none" strike="noStrike" kern="1200" cap="none" spc="0" normalizeH="0" baseline="0" dirty="0" err="1">
                          <a:ln>
                            <a:noFill/>
                          </a:ln>
                          <a:solidFill>
                            <a:srgbClr val="FF0000"/>
                          </a:solidFill>
                          <a:effectLst/>
                          <a:uLnTx/>
                          <a:uFillTx/>
                          <a:latin typeface="Arial" panose="020B0604020202020204" pitchFamily="34" charset="0"/>
                          <a:ea typeface="+mn-ea"/>
                          <a:cs typeface="Arial" panose="020B0604020202020204" pitchFamily="34" charset="0"/>
                        </a:rPr>
                        <a:t>Akred</a:t>
                      </a:r>
                      <a:r>
                        <a:rPr kumimoji="0" lang="tr-TR" sz="1000" b="1" i="0" u="none" strike="noStrike" kern="1200" cap="none" spc="0" normalizeH="0" baseline="0" dirty="0">
                          <a:ln>
                            <a:noFill/>
                          </a:ln>
                          <a:solidFill>
                            <a:srgbClr val="FF0000"/>
                          </a:solidFill>
                          <a:effectLst/>
                          <a:uLnTx/>
                          <a:uFillTx/>
                          <a:latin typeface="Arial" panose="020B0604020202020204" pitchFamily="34" charset="0"/>
                          <a:ea typeface="+mn-ea"/>
                          <a:cs typeface="Arial" panose="020B0604020202020204" pitchFamily="34" charset="0"/>
                        </a:rPr>
                        <a:t>. Der. - ZİDEK</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25418848"/>
                  </a:ext>
                </a:extLst>
              </a:tr>
            </a:tbl>
          </a:graphicData>
        </a:graphic>
      </p:graphicFrame>
      <p:sp>
        <p:nvSpPr>
          <p:cNvPr id="4" name="Alt Bilgi Yer Tutucusu 3">
            <a:extLst>
              <a:ext uri="{FF2B5EF4-FFF2-40B4-BE49-F238E27FC236}">
                <a16:creationId xmlns:a16="http://schemas.microsoft.com/office/drawing/2014/main" id="{C4BAA99D-447B-004D-97ED-0267D23EFDE1}"/>
              </a:ext>
            </a:extLst>
          </p:cNvPr>
          <p:cNvSpPr>
            <a:spLocks noGrp="1"/>
          </p:cNvSpPr>
          <p:nvPr>
            <p:ph type="ftr" sz="quarter" idx="11"/>
          </p:nvPr>
        </p:nvSpPr>
        <p:spPr/>
        <p:txBody>
          <a:bodyPr/>
          <a:lstStyle/>
          <a:p>
            <a:pPr>
              <a:defRPr/>
            </a:pPr>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D2E63488-73CE-DC49-991D-796E86A1AC9D}"/>
              </a:ext>
            </a:extLst>
          </p:cNvPr>
          <p:cNvSpPr>
            <a:spLocks noGrp="1"/>
          </p:cNvSpPr>
          <p:nvPr>
            <p:ph type="sldNum" sz="quarter" idx="12"/>
          </p:nvPr>
        </p:nvSpPr>
        <p:spPr/>
        <p:txBody>
          <a:bodyPr/>
          <a:lstStyle/>
          <a:p>
            <a:fld id="{31D95ABB-A2C2-FF41-BD17-A29694185579}" type="slidenum">
              <a:rPr lang="tr-TR" altLang="tr-TR" smtClean="0"/>
              <a:pPr/>
              <a:t>55</a:t>
            </a:fld>
            <a:endParaRPr lang="tr-TR" altLang="tr-TR" dirty="0"/>
          </a:p>
        </p:txBody>
      </p:sp>
    </p:spTree>
    <p:extLst>
      <p:ext uri="{BB962C8B-B14F-4D97-AF65-F5344CB8AC3E}">
        <p14:creationId xmlns:p14="http://schemas.microsoft.com/office/powerpoint/2010/main" val="8440230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62E9D45-7D4A-1647-BA02-8086D73DF16D}"/>
              </a:ext>
            </a:extLst>
          </p:cNvPr>
          <p:cNvSpPr>
            <a:spLocks noGrp="1"/>
          </p:cNvSpPr>
          <p:nvPr>
            <p:ph type="title"/>
          </p:nvPr>
        </p:nvSpPr>
        <p:spPr>
          <a:xfrm>
            <a:off x="457200" y="121196"/>
            <a:ext cx="8229600" cy="720435"/>
          </a:xfrm>
        </p:spPr>
        <p:txBody>
          <a:bodyPr/>
          <a:lstStyle/>
          <a:p>
            <a:r>
              <a:rPr kumimoji="0" lang="tr-TR" sz="2800" b="1" i="0" u="none" strike="noStrike" kern="0" cap="none" spc="0" normalizeH="0" baseline="0" noProof="0" dirty="0">
                <a:ln>
                  <a:noFill/>
                </a:ln>
                <a:solidFill>
                  <a:srgbClr val="2D2D8A"/>
                </a:solidFill>
                <a:effectLst/>
                <a:uLnTx/>
                <a:uFillTx/>
                <a:latin typeface="Arial" panose="020B0604020202020204" pitchFamily="34" charset="0"/>
                <a:ea typeface="+mj-ea"/>
                <a:cs typeface="Arial" panose="020B0604020202020204" pitchFamily="34" charset="0"/>
              </a:rPr>
              <a:t>Akademik Birimler ve Akreditasyon Kuruluşu</a:t>
            </a:r>
            <a:endParaRPr lang="tr-TR" dirty="0"/>
          </a:p>
        </p:txBody>
      </p:sp>
      <p:graphicFrame>
        <p:nvGraphicFramePr>
          <p:cNvPr id="6" name="Tablo 6">
            <a:extLst>
              <a:ext uri="{FF2B5EF4-FFF2-40B4-BE49-F238E27FC236}">
                <a16:creationId xmlns:a16="http://schemas.microsoft.com/office/drawing/2014/main" id="{38D76B9D-E699-2E47-9D30-DC3B2EFA6CFE}"/>
              </a:ext>
            </a:extLst>
          </p:cNvPr>
          <p:cNvGraphicFramePr>
            <a:graphicFrameLocks noGrp="1"/>
          </p:cNvGraphicFramePr>
          <p:nvPr>
            <p:ph idx="1"/>
            <p:extLst>
              <p:ext uri="{D42A27DB-BD31-4B8C-83A1-F6EECF244321}">
                <p14:modId xmlns:p14="http://schemas.microsoft.com/office/powerpoint/2010/main" val="72933398"/>
              </p:ext>
            </p:extLst>
          </p:nvPr>
        </p:nvGraphicFramePr>
        <p:xfrm>
          <a:off x="457200" y="827691"/>
          <a:ext cx="8218376" cy="1460052"/>
        </p:xfrm>
        <a:graphic>
          <a:graphicData uri="http://schemas.openxmlformats.org/drawingml/2006/table">
            <a:tbl>
              <a:tblPr firstRow="1" bandRow="1">
                <a:tableStyleId>{B301B821-A1FF-4177-AEE7-76D212191A09}</a:tableStyleId>
              </a:tblPr>
              <a:tblGrid>
                <a:gridCol w="5050904">
                  <a:extLst>
                    <a:ext uri="{9D8B030D-6E8A-4147-A177-3AD203B41FA5}">
                      <a16:colId xmlns:a16="http://schemas.microsoft.com/office/drawing/2014/main" val="13504667"/>
                    </a:ext>
                  </a:extLst>
                </a:gridCol>
                <a:gridCol w="1296144">
                  <a:extLst>
                    <a:ext uri="{9D8B030D-6E8A-4147-A177-3AD203B41FA5}">
                      <a16:colId xmlns:a16="http://schemas.microsoft.com/office/drawing/2014/main" val="356166734"/>
                    </a:ext>
                  </a:extLst>
                </a:gridCol>
                <a:gridCol w="1871328">
                  <a:extLst>
                    <a:ext uri="{9D8B030D-6E8A-4147-A177-3AD203B41FA5}">
                      <a16:colId xmlns:a16="http://schemas.microsoft.com/office/drawing/2014/main" val="1744482871"/>
                    </a:ext>
                  </a:extLst>
                </a:gridCol>
              </a:tblGrid>
              <a:tr h="524052">
                <a:tc>
                  <a:txBody>
                    <a:bodyPr/>
                    <a:lstStyle/>
                    <a:p>
                      <a:r>
                        <a:rPr lang="tr-TR" sz="1800" b="1" dirty="0">
                          <a:solidFill>
                            <a:srgbClr val="002060"/>
                          </a:solidFill>
                        </a:rPr>
                        <a:t>Yüksekokullar</a:t>
                      </a:r>
                      <a:endParaRPr lang="tr-TR" sz="1800" b="1" dirty="0">
                        <a:solidFill>
                          <a:srgbClr val="002060"/>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57150" cap="flat" cmpd="sng" algn="ctr">
                      <a:solidFill>
                        <a:schemeClr val="accent3"/>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r>
                        <a:rPr lang="tr-TR" sz="1800" b="1" dirty="0">
                          <a:solidFill>
                            <a:srgbClr val="002060"/>
                          </a:solidFill>
                        </a:rPr>
                        <a:t>Kuruluş</a:t>
                      </a:r>
                      <a:endParaRPr lang="tr-TR" sz="1800" b="1" dirty="0">
                        <a:solidFill>
                          <a:srgbClr val="002060"/>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57150" cap="flat" cmpd="sng" algn="ctr">
                      <a:solidFill>
                        <a:schemeClr val="accent3"/>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r>
                        <a:rPr lang="tr-TR" sz="1800" b="1" dirty="0">
                          <a:solidFill>
                            <a:srgbClr val="002060"/>
                          </a:solidFill>
                          <a:latin typeface="Arial" panose="020B0604020202020204" pitchFamily="34" charset="0"/>
                          <a:cs typeface="Arial" panose="020B0604020202020204" pitchFamily="34" charset="0"/>
                        </a:rPr>
                        <a:t>Akreditasyon</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57150" cap="flat" cmpd="sng" algn="ctr">
                      <a:solidFill>
                        <a:schemeClr val="accent3"/>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67890650"/>
                  </a:ext>
                </a:extLst>
              </a:tr>
              <a:tr h="468000">
                <a:tc>
                  <a:txBody>
                    <a:bodyPr/>
                    <a:lstStyle/>
                    <a:p>
                      <a:pPr marL="285750" indent="-285750">
                        <a:buFont typeface="Arial" panose="020B0604020202020204" pitchFamily="34" charset="0"/>
                        <a:buChar char="•"/>
                      </a:pPr>
                      <a:r>
                        <a:rPr lang="tr-TR" sz="1600" b="1" dirty="0">
                          <a:solidFill>
                            <a:srgbClr val="3E4095"/>
                          </a:solidFill>
                        </a:rPr>
                        <a:t>Devlet Konservatuvarı</a:t>
                      </a:r>
                      <a:endParaRPr lang="tr-TR" sz="1600" b="1" dirty="0">
                        <a:solidFill>
                          <a:srgbClr val="3E4095"/>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tr-TR" sz="1600" b="1" dirty="0">
                          <a:solidFill>
                            <a:srgbClr val="3E4095"/>
                          </a:solidFill>
                        </a:rPr>
                        <a:t>1993</a:t>
                      </a:r>
                      <a:endParaRPr lang="tr-TR" sz="1600" b="1" dirty="0">
                        <a:solidFill>
                          <a:srgbClr val="3E4095"/>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76197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Sanat ve Tasarım Eğ. Değ. ve </a:t>
                      </a:r>
                      <a:r>
                        <a:rPr kumimoji="0" lang="tr-TR" sz="1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Akred</a:t>
                      </a:r>
                      <a:r>
                        <a:rPr kumimoji="0" lang="tr-TR"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Der. - SATEAD</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090842409"/>
                  </a:ext>
                </a:extLst>
              </a:tr>
              <a:tr h="468000">
                <a:tc>
                  <a:txBody>
                    <a:bodyPr/>
                    <a:lstStyle/>
                    <a:p>
                      <a:pPr marL="285750" marR="0" lvl="0" indent="-285750" algn="l" defTabSz="7619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600" b="1" dirty="0">
                          <a:solidFill>
                            <a:srgbClr val="3E4095"/>
                          </a:solidFill>
                        </a:rPr>
                        <a:t>Yabancı Diller Yüksekokulu</a:t>
                      </a:r>
                      <a:endParaRPr lang="tr-TR" sz="1600" b="1" dirty="0">
                        <a:solidFill>
                          <a:srgbClr val="3E4095"/>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761970" rtl="0" eaLnBrk="1" fontAlgn="auto" latinLnBrk="0" hangingPunct="1">
                        <a:lnSpc>
                          <a:spcPct val="100000"/>
                        </a:lnSpc>
                        <a:spcBef>
                          <a:spcPts val="0"/>
                        </a:spcBef>
                        <a:spcAft>
                          <a:spcPts val="0"/>
                        </a:spcAft>
                        <a:buClrTx/>
                        <a:buSzTx/>
                        <a:buFontTx/>
                        <a:buNone/>
                        <a:tabLst/>
                        <a:defRPr/>
                      </a:pPr>
                      <a:r>
                        <a:rPr lang="tr-TR" sz="1600" b="1" dirty="0">
                          <a:solidFill>
                            <a:srgbClr val="3E4095"/>
                          </a:solidFill>
                        </a:rPr>
                        <a:t>2010</a:t>
                      </a:r>
                      <a:endParaRPr lang="tr-TR" sz="1600" b="1" dirty="0">
                        <a:solidFill>
                          <a:srgbClr val="3E4095"/>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kumimoji="0" lang="tr-TR" sz="1000" b="1" i="0" u="none" strike="noStrike" kern="1200" cap="none" spc="0" normalizeH="0" baseline="0" dirty="0">
                          <a:ln>
                            <a:noFill/>
                          </a:ln>
                          <a:solidFill>
                            <a:srgbClr val="FF0000"/>
                          </a:solidFill>
                          <a:effectLst/>
                          <a:uLnTx/>
                          <a:uFillTx/>
                          <a:latin typeface="Arial" panose="020B0604020202020204" pitchFamily="34" charset="0"/>
                          <a:ea typeface="+mn-ea"/>
                          <a:cs typeface="Arial" panose="020B0604020202020204" pitchFamily="34" charset="0"/>
                        </a:rPr>
                        <a:t>Dil Eğitim </a:t>
                      </a:r>
                      <a:r>
                        <a:rPr kumimoji="0" lang="tr-TR" sz="1000" b="1" i="0" u="none" strike="noStrike" kern="1200" cap="none" spc="0" normalizeH="0" baseline="0" dirty="0" err="1">
                          <a:ln>
                            <a:noFill/>
                          </a:ln>
                          <a:solidFill>
                            <a:srgbClr val="FF0000"/>
                          </a:solidFill>
                          <a:effectLst/>
                          <a:uLnTx/>
                          <a:uFillTx/>
                          <a:latin typeface="Arial" panose="020B0604020202020204" pitchFamily="34" charset="0"/>
                          <a:ea typeface="+mn-ea"/>
                          <a:cs typeface="Arial" panose="020B0604020202020204" pitchFamily="34" charset="0"/>
                        </a:rPr>
                        <a:t>Prog</a:t>
                      </a:r>
                      <a:r>
                        <a:rPr kumimoji="0" lang="tr-TR" sz="1000" b="1" i="0" u="none" strike="noStrike" kern="1200" cap="none" spc="0" normalizeH="0" baseline="0" dirty="0">
                          <a:ln>
                            <a:noFill/>
                          </a:ln>
                          <a:solidFill>
                            <a:srgbClr val="FF0000"/>
                          </a:solidFill>
                          <a:effectLst/>
                          <a:uLnTx/>
                          <a:uFillTx/>
                          <a:latin typeface="Arial" panose="020B0604020202020204" pitchFamily="34" charset="0"/>
                          <a:ea typeface="+mn-ea"/>
                          <a:cs typeface="Arial" panose="020B0604020202020204" pitchFamily="34" charset="0"/>
                        </a:rPr>
                        <a:t>. Değ. ve </a:t>
                      </a:r>
                      <a:r>
                        <a:rPr kumimoji="0" lang="tr-TR" sz="1000" b="1" i="0" u="none" strike="noStrike" kern="1200" cap="none" spc="0" normalizeH="0" baseline="0" dirty="0" err="1">
                          <a:ln>
                            <a:noFill/>
                          </a:ln>
                          <a:solidFill>
                            <a:srgbClr val="FF0000"/>
                          </a:solidFill>
                          <a:effectLst/>
                          <a:uLnTx/>
                          <a:uFillTx/>
                          <a:latin typeface="Arial" panose="020B0604020202020204" pitchFamily="34" charset="0"/>
                          <a:ea typeface="+mn-ea"/>
                          <a:cs typeface="Arial" panose="020B0604020202020204" pitchFamily="34" charset="0"/>
                        </a:rPr>
                        <a:t>Akred</a:t>
                      </a:r>
                      <a:r>
                        <a:rPr kumimoji="0" lang="tr-TR" sz="1000" b="1" i="0" u="none" strike="noStrike" kern="1200" cap="none" spc="0" normalizeH="0" baseline="0" dirty="0">
                          <a:ln>
                            <a:noFill/>
                          </a:ln>
                          <a:solidFill>
                            <a:srgbClr val="FF0000"/>
                          </a:solidFill>
                          <a:effectLst/>
                          <a:uLnTx/>
                          <a:uFillTx/>
                          <a:latin typeface="Arial" panose="020B0604020202020204" pitchFamily="34" charset="0"/>
                          <a:ea typeface="+mn-ea"/>
                          <a:cs typeface="Arial" panose="020B0604020202020204" pitchFamily="34" charset="0"/>
                        </a:rPr>
                        <a:t>. Der. - DEDAK</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547433757"/>
                  </a:ext>
                </a:extLst>
              </a:tr>
            </a:tbl>
          </a:graphicData>
        </a:graphic>
      </p:graphicFrame>
      <p:sp>
        <p:nvSpPr>
          <p:cNvPr id="4" name="Alt Bilgi Yer Tutucusu 3">
            <a:extLst>
              <a:ext uri="{FF2B5EF4-FFF2-40B4-BE49-F238E27FC236}">
                <a16:creationId xmlns:a16="http://schemas.microsoft.com/office/drawing/2014/main" id="{C4BAA99D-447B-004D-97ED-0267D23EFDE1}"/>
              </a:ext>
            </a:extLst>
          </p:cNvPr>
          <p:cNvSpPr>
            <a:spLocks noGrp="1"/>
          </p:cNvSpPr>
          <p:nvPr>
            <p:ph type="ftr" sz="quarter" idx="11"/>
          </p:nvPr>
        </p:nvSpPr>
        <p:spPr/>
        <p:txBody>
          <a:bodyPr/>
          <a:lstStyle/>
          <a:p>
            <a:pPr>
              <a:defRPr/>
            </a:pPr>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D2E63488-73CE-DC49-991D-796E86A1AC9D}"/>
              </a:ext>
            </a:extLst>
          </p:cNvPr>
          <p:cNvSpPr>
            <a:spLocks noGrp="1"/>
          </p:cNvSpPr>
          <p:nvPr>
            <p:ph type="sldNum" sz="quarter" idx="12"/>
          </p:nvPr>
        </p:nvSpPr>
        <p:spPr/>
        <p:txBody>
          <a:bodyPr/>
          <a:lstStyle/>
          <a:p>
            <a:fld id="{31D95ABB-A2C2-FF41-BD17-A29694185579}" type="slidenum">
              <a:rPr lang="tr-TR" altLang="tr-TR" smtClean="0"/>
              <a:pPr/>
              <a:t>56</a:t>
            </a:fld>
            <a:endParaRPr lang="tr-TR" altLang="tr-TR" dirty="0"/>
          </a:p>
        </p:txBody>
      </p:sp>
      <p:graphicFrame>
        <p:nvGraphicFramePr>
          <p:cNvPr id="7" name="Tablo 6">
            <a:extLst>
              <a:ext uri="{FF2B5EF4-FFF2-40B4-BE49-F238E27FC236}">
                <a16:creationId xmlns:a16="http://schemas.microsoft.com/office/drawing/2014/main" id="{0AA743DF-9C26-3440-AEE0-986DD71A6ED5}"/>
              </a:ext>
            </a:extLst>
          </p:cNvPr>
          <p:cNvGraphicFramePr>
            <a:graphicFrameLocks/>
          </p:cNvGraphicFramePr>
          <p:nvPr>
            <p:extLst>
              <p:ext uri="{D42A27DB-BD31-4B8C-83A1-F6EECF244321}">
                <p14:modId xmlns:p14="http://schemas.microsoft.com/office/powerpoint/2010/main" val="2395869368"/>
              </p:ext>
            </p:extLst>
          </p:nvPr>
        </p:nvGraphicFramePr>
        <p:xfrm>
          <a:off x="467544" y="2857500"/>
          <a:ext cx="8218376" cy="1460052"/>
        </p:xfrm>
        <a:graphic>
          <a:graphicData uri="http://schemas.openxmlformats.org/drawingml/2006/table">
            <a:tbl>
              <a:tblPr firstRow="1" bandRow="1">
                <a:tableStyleId>{B301B821-A1FF-4177-AEE7-76D212191A09}</a:tableStyleId>
              </a:tblPr>
              <a:tblGrid>
                <a:gridCol w="5050904">
                  <a:extLst>
                    <a:ext uri="{9D8B030D-6E8A-4147-A177-3AD203B41FA5}">
                      <a16:colId xmlns:a16="http://schemas.microsoft.com/office/drawing/2014/main" val="13504667"/>
                    </a:ext>
                  </a:extLst>
                </a:gridCol>
                <a:gridCol w="1296144">
                  <a:extLst>
                    <a:ext uri="{9D8B030D-6E8A-4147-A177-3AD203B41FA5}">
                      <a16:colId xmlns:a16="http://schemas.microsoft.com/office/drawing/2014/main" val="356166734"/>
                    </a:ext>
                  </a:extLst>
                </a:gridCol>
                <a:gridCol w="1871328">
                  <a:extLst>
                    <a:ext uri="{9D8B030D-6E8A-4147-A177-3AD203B41FA5}">
                      <a16:colId xmlns:a16="http://schemas.microsoft.com/office/drawing/2014/main" val="1744482871"/>
                    </a:ext>
                  </a:extLst>
                </a:gridCol>
              </a:tblGrid>
              <a:tr h="524052">
                <a:tc>
                  <a:txBody>
                    <a:bodyPr/>
                    <a:lstStyle/>
                    <a:p>
                      <a:r>
                        <a:rPr lang="tr-TR" sz="1800" b="1" dirty="0">
                          <a:solidFill>
                            <a:srgbClr val="002060"/>
                          </a:solidFill>
                        </a:rPr>
                        <a:t>Enstitüler</a:t>
                      </a:r>
                      <a:endParaRPr lang="tr-TR" sz="1800" b="1" dirty="0">
                        <a:solidFill>
                          <a:srgbClr val="002060"/>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57150" cap="flat" cmpd="sng" algn="ctr">
                      <a:solidFill>
                        <a:schemeClr val="accent3"/>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r>
                        <a:rPr lang="tr-TR" sz="1800" b="1" dirty="0">
                          <a:solidFill>
                            <a:srgbClr val="002060"/>
                          </a:solidFill>
                        </a:rPr>
                        <a:t>Kuruluş</a:t>
                      </a:r>
                      <a:endParaRPr lang="tr-TR" sz="1800" b="1" dirty="0">
                        <a:solidFill>
                          <a:srgbClr val="002060"/>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57150" cap="flat" cmpd="sng" algn="ctr">
                      <a:solidFill>
                        <a:schemeClr val="accent3"/>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r>
                        <a:rPr lang="tr-TR" sz="1800" b="1" dirty="0">
                          <a:solidFill>
                            <a:srgbClr val="002060"/>
                          </a:solidFill>
                          <a:latin typeface="Arial" panose="020B0604020202020204" pitchFamily="34" charset="0"/>
                          <a:cs typeface="Arial" panose="020B0604020202020204" pitchFamily="34" charset="0"/>
                        </a:rPr>
                        <a:t>Akreditasyon</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57150" cap="flat" cmpd="sng" algn="ctr">
                      <a:solidFill>
                        <a:schemeClr val="accent3"/>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67890650"/>
                  </a:ext>
                </a:extLst>
              </a:tr>
              <a:tr h="468000">
                <a:tc>
                  <a:txBody>
                    <a:bodyPr/>
                    <a:lstStyle/>
                    <a:p>
                      <a:pPr marL="285750" indent="-285750">
                        <a:buFont typeface="Arial" panose="020B0604020202020204" pitchFamily="34" charset="0"/>
                        <a:buChar char="•"/>
                      </a:pPr>
                      <a:r>
                        <a:rPr lang="tr-TR" sz="1600" b="1" dirty="0">
                          <a:solidFill>
                            <a:srgbClr val="3E4095"/>
                          </a:solidFill>
                          <a:latin typeface="Arial" panose="020B0604020202020204" pitchFamily="34" charset="0"/>
                          <a:cs typeface="Arial" panose="020B0604020202020204" pitchFamily="34" charset="0"/>
                        </a:rPr>
                        <a:t>Lisansüstü Eğitim Enstitüsü</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tr-TR" sz="1600" b="1" dirty="0">
                          <a:solidFill>
                            <a:srgbClr val="3E4095"/>
                          </a:solidFill>
                        </a:rPr>
                        <a:t>2020</a:t>
                      </a:r>
                      <a:endParaRPr lang="tr-TR" sz="1600" b="1" dirty="0">
                        <a:solidFill>
                          <a:srgbClr val="3E4095"/>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lang="tr-TR" sz="1600" b="1" dirty="0">
                        <a:solidFill>
                          <a:srgbClr val="3E4095"/>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090842409"/>
                  </a:ext>
                </a:extLst>
              </a:tr>
              <a:tr h="468000">
                <a:tc>
                  <a:txBody>
                    <a:bodyPr/>
                    <a:lstStyle/>
                    <a:p>
                      <a:pPr marL="285750" marR="0" lvl="0" indent="-285750" algn="l" defTabSz="7619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600" b="1" dirty="0">
                          <a:solidFill>
                            <a:srgbClr val="3E4095"/>
                          </a:solidFill>
                          <a:latin typeface="Arial" panose="020B0604020202020204" pitchFamily="34" charset="0"/>
                          <a:cs typeface="Arial" panose="020B0604020202020204" pitchFamily="34" charset="0"/>
                        </a:rPr>
                        <a:t>Kenevir Araştırmaları Enstitüsü</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761970" rtl="0" eaLnBrk="1" fontAlgn="auto" latinLnBrk="0" hangingPunct="1">
                        <a:lnSpc>
                          <a:spcPct val="100000"/>
                        </a:lnSpc>
                        <a:spcBef>
                          <a:spcPts val="0"/>
                        </a:spcBef>
                        <a:spcAft>
                          <a:spcPts val="0"/>
                        </a:spcAft>
                        <a:buClrTx/>
                        <a:buSzTx/>
                        <a:buFontTx/>
                        <a:buNone/>
                        <a:tabLst/>
                        <a:defRPr/>
                      </a:pPr>
                      <a:r>
                        <a:rPr lang="tr-TR" sz="1600" b="1" dirty="0">
                          <a:solidFill>
                            <a:srgbClr val="3E4095"/>
                          </a:solidFill>
                        </a:rPr>
                        <a:t>2019</a:t>
                      </a:r>
                      <a:endParaRPr lang="tr-TR" sz="1600" b="1" dirty="0">
                        <a:solidFill>
                          <a:srgbClr val="3E4095"/>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lang="tr-TR" sz="1600" b="1" dirty="0">
                        <a:solidFill>
                          <a:srgbClr val="3E4095"/>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547433757"/>
                  </a:ext>
                </a:extLst>
              </a:tr>
            </a:tbl>
          </a:graphicData>
        </a:graphic>
      </p:graphicFrame>
    </p:spTree>
    <p:extLst>
      <p:ext uri="{BB962C8B-B14F-4D97-AF65-F5344CB8AC3E}">
        <p14:creationId xmlns:p14="http://schemas.microsoft.com/office/powerpoint/2010/main" val="39339822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62E9D45-7D4A-1647-BA02-8086D73DF16D}"/>
              </a:ext>
            </a:extLst>
          </p:cNvPr>
          <p:cNvSpPr>
            <a:spLocks noGrp="1"/>
          </p:cNvSpPr>
          <p:nvPr>
            <p:ph type="title"/>
          </p:nvPr>
        </p:nvSpPr>
        <p:spPr>
          <a:xfrm>
            <a:off x="457200" y="121196"/>
            <a:ext cx="8229600" cy="720435"/>
          </a:xfrm>
        </p:spPr>
        <p:txBody>
          <a:bodyPr/>
          <a:lstStyle/>
          <a:p>
            <a:r>
              <a:rPr kumimoji="0" lang="tr-TR" sz="2800" b="1" i="0" u="none" strike="noStrike" kern="0" cap="none" spc="0" normalizeH="0" baseline="0" noProof="0" dirty="0">
                <a:ln>
                  <a:noFill/>
                </a:ln>
                <a:solidFill>
                  <a:srgbClr val="2D2D8A"/>
                </a:solidFill>
                <a:effectLst/>
                <a:uLnTx/>
                <a:uFillTx/>
                <a:latin typeface="Arial" panose="020B0604020202020204" pitchFamily="34" charset="0"/>
                <a:ea typeface="+mj-ea"/>
                <a:cs typeface="Arial" panose="020B0604020202020204" pitchFamily="34" charset="0"/>
              </a:rPr>
              <a:t>Akademik Birimler ve Akreditasyon Kuruluşu</a:t>
            </a:r>
            <a:endParaRPr lang="tr-TR" dirty="0"/>
          </a:p>
        </p:txBody>
      </p:sp>
      <p:graphicFrame>
        <p:nvGraphicFramePr>
          <p:cNvPr id="6" name="Tablo 6">
            <a:extLst>
              <a:ext uri="{FF2B5EF4-FFF2-40B4-BE49-F238E27FC236}">
                <a16:creationId xmlns:a16="http://schemas.microsoft.com/office/drawing/2014/main" id="{38D76B9D-E699-2E47-9D30-DC3B2EFA6CFE}"/>
              </a:ext>
            </a:extLst>
          </p:cNvPr>
          <p:cNvGraphicFramePr>
            <a:graphicFrameLocks noGrp="1"/>
          </p:cNvGraphicFramePr>
          <p:nvPr>
            <p:ph idx="1"/>
            <p:extLst>
              <p:ext uri="{D42A27DB-BD31-4B8C-83A1-F6EECF244321}">
                <p14:modId xmlns:p14="http://schemas.microsoft.com/office/powerpoint/2010/main" val="3327323851"/>
              </p:ext>
            </p:extLst>
          </p:nvPr>
        </p:nvGraphicFramePr>
        <p:xfrm>
          <a:off x="457200" y="827691"/>
          <a:ext cx="8218376" cy="3332052"/>
        </p:xfrm>
        <a:graphic>
          <a:graphicData uri="http://schemas.openxmlformats.org/drawingml/2006/table">
            <a:tbl>
              <a:tblPr firstRow="1" bandRow="1">
                <a:tableStyleId>{B301B821-A1FF-4177-AEE7-76D212191A09}</a:tableStyleId>
              </a:tblPr>
              <a:tblGrid>
                <a:gridCol w="5050904">
                  <a:extLst>
                    <a:ext uri="{9D8B030D-6E8A-4147-A177-3AD203B41FA5}">
                      <a16:colId xmlns:a16="http://schemas.microsoft.com/office/drawing/2014/main" val="13504667"/>
                    </a:ext>
                  </a:extLst>
                </a:gridCol>
                <a:gridCol w="1296144">
                  <a:extLst>
                    <a:ext uri="{9D8B030D-6E8A-4147-A177-3AD203B41FA5}">
                      <a16:colId xmlns:a16="http://schemas.microsoft.com/office/drawing/2014/main" val="356166734"/>
                    </a:ext>
                  </a:extLst>
                </a:gridCol>
                <a:gridCol w="1871328">
                  <a:extLst>
                    <a:ext uri="{9D8B030D-6E8A-4147-A177-3AD203B41FA5}">
                      <a16:colId xmlns:a16="http://schemas.microsoft.com/office/drawing/2014/main" val="1744482871"/>
                    </a:ext>
                  </a:extLst>
                </a:gridCol>
              </a:tblGrid>
              <a:tr h="524052">
                <a:tc>
                  <a:txBody>
                    <a:bodyPr/>
                    <a:lstStyle/>
                    <a:p>
                      <a:r>
                        <a:rPr lang="tr-TR" sz="1800" b="1" dirty="0">
                          <a:solidFill>
                            <a:srgbClr val="002060"/>
                          </a:solidFill>
                        </a:rPr>
                        <a:t>Meslek Yüksekokulları</a:t>
                      </a:r>
                      <a:endParaRPr lang="tr-TR" sz="1800" b="1" dirty="0">
                        <a:solidFill>
                          <a:srgbClr val="002060"/>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57150" cap="flat" cmpd="sng" algn="ctr">
                      <a:solidFill>
                        <a:schemeClr val="accent3"/>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r>
                        <a:rPr lang="tr-TR" sz="1800" b="1" dirty="0">
                          <a:solidFill>
                            <a:srgbClr val="002060"/>
                          </a:solidFill>
                        </a:rPr>
                        <a:t>Kuruluş</a:t>
                      </a:r>
                      <a:endParaRPr lang="tr-TR" sz="1800" b="1" dirty="0">
                        <a:solidFill>
                          <a:srgbClr val="002060"/>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57150" cap="flat" cmpd="sng" algn="ctr">
                      <a:solidFill>
                        <a:schemeClr val="accent3"/>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r>
                        <a:rPr lang="tr-TR" sz="1800" b="1" dirty="0">
                          <a:solidFill>
                            <a:srgbClr val="002060"/>
                          </a:solidFill>
                          <a:latin typeface="Arial" panose="020B0604020202020204" pitchFamily="34" charset="0"/>
                          <a:cs typeface="Arial" panose="020B0604020202020204" pitchFamily="34" charset="0"/>
                        </a:rPr>
                        <a:t>Akreditasyon</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57150" cap="flat" cmpd="sng" algn="ctr">
                      <a:solidFill>
                        <a:schemeClr val="accent3"/>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67890650"/>
                  </a:ext>
                </a:extLst>
              </a:tr>
              <a:tr h="468000">
                <a:tc>
                  <a:txBody>
                    <a:bodyPr/>
                    <a:lstStyle/>
                    <a:p>
                      <a:pPr marL="285750" indent="-285750">
                        <a:buFont typeface="Arial" panose="020B0604020202020204" pitchFamily="34" charset="0"/>
                        <a:buChar char="•"/>
                      </a:pPr>
                      <a:r>
                        <a:rPr lang="tr-TR" sz="1600" b="1" dirty="0">
                          <a:solidFill>
                            <a:srgbClr val="3E4095"/>
                          </a:solidFill>
                          <a:latin typeface="Arial" panose="020B0604020202020204" pitchFamily="34" charset="0"/>
                          <a:cs typeface="Arial" panose="020B0604020202020204" pitchFamily="34" charset="0"/>
                        </a:rPr>
                        <a:t>Adalet Meslek Yüksekokulu</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tr-TR" sz="1600" b="1" dirty="0">
                          <a:solidFill>
                            <a:srgbClr val="3E4095"/>
                          </a:solidFill>
                          <a:latin typeface="Arial" panose="020B0604020202020204" pitchFamily="34" charset="0"/>
                          <a:cs typeface="Arial" panose="020B0604020202020204" pitchFamily="34" charset="0"/>
                        </a:rPr>
                        <a:t>2010</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lang="tr-TR" sz="1600" b="1" dirty="0">
                        <a:solidFill>
                          <a:srgbClr val="3E4095"/>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090842409"/>
                  </a:ext>
                </a:extLst>
              </a:tr>
              <a:tr h="468000">
                <a:tc>
                  <a:txBody>
                    <a:bodyPr/>
                    <a:lstStyle/>
                    <a:p>
                      <a:pPr marL="285750" marR="0" lvl="0" indent="-285750" algn="l" defTabSz="7619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600" b="1" dirty="0">
                          <a:solidFill>
                            <a:srgbClr val="3E4095"/>
                          </a:solidFill>
                          <a:latin typeface="Arial" panose="020B0604020202020204" pitchFamily="34" charset="0"/>
                          <a:cs typeface="Arial" panose="020B0604020202020204" pitchFamily="34" charset="0"/>
                        </a:rPr>
                        <a:t>Alaçam Meslek Yüksekokulu</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761970" rtl="0" eaLnBrk="1" fontAlgn="auto" latinLnBrk="0" hangingPunct="1">
                        <a:lnSpc>
                          <a:spcPct val="100000"/>
                        </a:lnSpc>
                        <a:spcBef>
                          <a:spcPts val="0"/>
                        </a:spcBef>
                        <a:spcAft>
                          <a:spcPts val="0"/>
                        </a:spcAft>
                        <a:buClrTx/>
                        <a:buSzTx/>
                        <a:buFontTx/>
                        <a:buNone/>
                        <a:tabLst/>
                        <a:defRPr/>
                      </a:pPr>
                      <a:r>
                        <a:rPr lang="tr-TR" sz="1600" b="1" dirty="0">
                          <a:solidFill>
                            <a:srgbClr val="3E4095"/>
                          </a:solidFill>
                          <a:latin typeface="Arial" panose="020B0604020202020204" pitchFamily="34" charset="0"/>
                          <a:cs typeface="Arial" panose="020B0604020202020204" pitchFamily="34" charset="0"/>
                        </a:rPr>
                        <a:t>2009</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lang="tr-TR" sz="1600" b="1" dirty="0">
                        <a:solidFill>
                          <a:srgbClr val="3E4095"/>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547433757"/>
                  </a:ext>
                </a:extLst>
              </a:tr>
              <a:tr h="468000">
                <a:tc>
                  <a:txBody>
                    <a:bodyPr/>
                    <a:lstStyle/>
                    <a:p>
                      <a:pPr marL="285750" marR="0" indent="-285750" algn="l" defTabSz="7619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600" b="1" dirty="0">
                          <a:solidFill>
                            <a:srgbClr val="3E4095"/>
                          </a:solidFill>
                          <a:latin typeface="Arial" panose="020B0604020202020204" pitchFamily="34" charset="0"/>
                          <a:cs typeface="Arial" panose="020B0604020202020204" pitchFamily="34" charset="0"/>
                        </a:rPr>
                        <a:t>Bafra Meslek Yüksekokulu</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tr-TR" sz="1600" b="1" dirty="0">
                          <a:solidFill>
                            <a:srgbClr val="3E4095"/>
                          </a:solidFill>
                          <a:latin typeface="Arial" panose="020B0604020202020204" pitchFamily="34" charset="0"/>
                          <a:cs typeface="Arial" panose="020B0604020202020204" pitchFamily="34" charset="0"/>
                        </a:rPr>
                        <a:t>1992</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lang="tr-TR" sz="1600" b="1" dirty="0">
                        <a:solidFill>
                          <a:srgbClr val="3E4095"/>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74673886"/>
                  </a:ext>
                </a:extLst>
              </a:tr>
              <a:tr h="468000">
                <a:tc>
                  <a:txBody>
                    <a:bodyPr/>
                    <a:lstStyle/>
                    <a:p>
                      <a:pPr marL="285750" indent="-285750">
                        <a:buFont typeface="Arial" panose="020B0604020202020204" pitchFamily="34" charset="0"/>
                        <a:buChar char="•"/>
                      </a:pPr>
                      <a:r>
                        <a:rPr lang="tr-TR" sz="1600" b="1" dirty="0">
                          <a:solidFill>
                            <a:srgbClr val="3E4095"/>
                          </a:solidFill>
                          <a:latin typeface="Arial" panose="020B0604020202020204" pitchFamily="34" charset="0"/>
                          <a:cs typeface="Arial" panose="020B0604020202020204" pitchFamily="34" charset="0"/>
                        </a:rPr>
                        <a:t>Bafra Turizm Meslek Yüksekokulu</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tr-TR" sz="1600" b="1" dirty="0">
                          <a:solidFill>
                            <a:srgbClr val="3E4095"/>
                          </a:solidFill>
                          <a:latin typeface="Arial" panose="020B0604020202020204" pitchFamily="34" charset="0"/>
                          <a:cs typeface="Arial" panose="020B0604020202020204" pitchFamily="34" charset="0"/>
                        </a:rPr>
                        <a:t>2015</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76197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dirty="0">
                          <a:ln>
                            <a:noFill/>
                          </a:ln>
                          <a:solidFill>
                            <a:srgbClr val="FF0000"/>
                          </a:solidFill>
                          <a:effectLst/>
                          <a:uLnTx/>
                          <a:uFillTx/>
                          <a:latin typeface="Arial" panose="020B0604020202020204" pitchFamily="34" charset="0"/>
                          <a:ea typeface="+mn-ea"/>
                          <a:cs typeface="Arial" panose="020B0604020202020204" pitchFamily="34" charset="0"/>
                        </a:rPr>
                        <a:t>Turizm Akademisyenleri Derneği - TUADER</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850652031"/>
                  </a:ext>
                </a:extLst>
              </a:tr>
              <a:tr h="468000">
                <a:tc>
                  <a:txBody>
                    <a:bodyPr/>
                    <a:lstStyle/>
                    <a:p>
                      <a:pPr marL="285750" marR="0" lvl="0" indent="-285750" algn="l" defTabSz="7619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600" b="1" dirty="0">
                          <a:solidFill>
                            <a:srgbClr val="3E4095"/>
                          </a:solidFill>
                          <a:latin typeface="Arial" panose="020B0604020202020204" pitchFamily="34" charset="0"/>
                          <a:cs typeface="Arial" panose="020B0604020202020204" pitchFamily="34" charset="0"/>
                        </a:rPr>
                        <a:t>Ballıca Meslek Yüksekokulu</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tr-TR" sz="1600" b="1" dirty="0">
                          <a:solidFill>
                            <a:srgbClr val="3E4095"/>
                          </a:solidFill>
                          <a:latin typeface="Arial" panose="020B0604020202020204" pitchFamily="34" charset="0"/>
                          <a:cs typeface="Arial" panose="020B0604020202020204" pitchFamily="34" charset="0"/>
                        </a:rPr>
                        <a:t>2016</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lang="tr-TR" sz="1600" b="1" dirty="0">
                        <a:solidFill>
                          <a:srgbClr val="3E4095"/>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92580204"/>
                  </a:ext>
                </a:extLst>
              </a:tr>
              <a:tr h="468000">
                <a:tc>
                  <a:txBody>
                    <a:bodyPr/>
                    <a:lstStyle/>
                    <a:p>
                      <a:pPr marL="285750" marR="0" lvl="0" indent="-285750" algn="l" defTabSz="7619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600" b="1" dirty="0">
                          <a:solidFill>
                            <a:srgbClr val="3E4095"/>
                          </a:solidFill>
                          <a:latin typeface="Arial" panose="020B0604020202020204" pitchFamily="34" charset="0"/>
                          <a:cs typeface="Arial" panose="020B0604020202020204" pitchFamily="34" charset="0"/>
                        </a:rPr>
                        <a:t>Çarşamba Ticaret Borsası Meslek Yüksekokulu</a:t>
                      </a:r>
                      <a:endParaRPr lang="tr-TR" sz="1600" b="1" dirty="0">
                        <a:solidFill>
                          <a:srgbClr val="3E4095"/>
                        </a:solidFill>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tr-TR" sz="1600" b="1" dirty="0">
                          <a:solidFill>
                            <a:srgbClr val="3E4095"/>
                          </a:solidFill>
                          <a:latin typeface="Arial" panose="020B0604020202020204" pitchFamily="34" charset="0"/>
                          <a:cs typeface="Arial" panose="020B0604020202020204" pitchFamily="34" charset="0"/>
                        </a:rPr>
                        <a:t>2000</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lang="tr-TR" sz="1600" b="1" dirty="0">
                        <a:solidFill>
                          <a:srgbClr val="3E4095"/>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25418848"/>
                  </a:ext>
                </a:extLst>
              </a:tr>
            </a:tbl>
          </a:graphicData>
        </a:graphic>
      </p:graphicFrame>
      <p:sp>
        <p:nvSpPr>
          <p:cNvPr id="4" name="Alt Bilgi Yer Tutucusu 3">
            <a:extLst>
              <a:ext uri="{FF2B5EF4-FFF2-40B4-BE49-F238E27FC236}">
                <a16:creationId xmlns:a16="http://schemas.microsoft.com/office/drawing/2014/main" id="{C4BAA99D-447B-004D-97ED-0267D23EFDE1}"/>
              </a:ext>
            </a:extLst>
          </p:cNvPr>
          <p:cNvSpPr>
            <a:spLocks noGrp="1"/>
          </p:cNvSpPr>
          <p:nvPr>
            <p:ph type="ftr" sz="quarter" idx="11"/>
          </p:nvPr>
        </p:nvSpPr>
        <p:spPr/>
        <p:txBody>
          <a:bodyPr/>
          <a:lstStyle/>
          <a:p>
            <a:pPr>
              <a:defRPr/>
            </a:pPr>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D2E63488-73CE-DC49-991D-796E86A1AC9D}"/>
              </a:ext>
            </a:extLst>
          </p:cNvPr>
          <p:cNvSpPr>
            <a:spLocks noGrp="1"/>
          </p:cNvSpPr>
          <p:nvPr>
            <p:ph type="sldNum" sz="quarter" idx="12"/>
          </p:nvPr>
        </p:nvSpPr>
        <p:spPr/>
        <p:txBody>
          <a:bodyPr/>
          <a:lstStyle/>
          <a:p>
            <a:fld id="{31D95ABB-A2C2-FF41-BD17-A29694185579}" type="slidenum">
              <a:rPr lang="tr-TR" altLang="tr-TR" smtClean="0"/>
              <a:pPr/>
              <a:t>57</a:t>
            </a:fld>
            <a:endParaRPr lang="tr-TR" altLang="tr-TR" dirty="0"/>
          </a:p>
        </p:txBody>
      </p:sp>
    </p:spTree>
    <p:extLst>
      <p:ext uri="{BB962C8B-B14F-4D97-AF65-F5344CB8AC3E}">
        <p14:creationId xmlns:p14="http://schemas.microsoft.com/office/powerpoint/2010/main" val="9803286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62E9D45-7D4A-1647-BA02-8086D73DF16D}"/>
              </a:ext>
            </a:extLst>
          </p:cNvPr>
          <p:cNvSpPr>
            <a:spLocks noGrp="1"/>
          </p:cNvSpPr>
          <p:nvPr>
            <p:ph type="title"/>
          </p:nvPr>
        </p:nvSpPr>
        <p:spPr>
          <a:xfrm>
            <a:off x="457200" y="121196"/>
            <a:ext cx="8229600" cy="720435"/>
          </a:xfrm>
        </p:spPr>
        <p:txBody>
          <a:bodyPr/>
          <a:lstStyle/>
          <a:p>
            <a:r>
              <a:rPr kumimoji="0" lang="tr-TR" sz="2800" b="1" i="0" u="none" strike="noStrike" kern="0" cap="none" spc="0" normalizeH="0" baseline="0" noProof="0" dirty="0">
                <a:ln>
                  <a:noFill/>
                </a:ln>
                <a:solidFill>
                  <a:srgbClr val="2D2D8A"/>
                </a:solidFill>
                <a:effectLst/>
                <a:uLnTx/>
                <a:uFillTx/>
                <a:latin typeface="Arial" panose="020B0604020202020204" pitchFamily="34" charset="0"/>
                <a:ea typeface="+mj-ea"/>
                <a:cs typeface="Arial" panose="020B0604020202020204" pitchFamily="34" charset="0"/>
              </a:rPr>
              <a:t>Akademik Birimler ve Akreditasyon Kuruluşu</a:t>
            </a:r>
            <a:endParaRPr lang="tr-TR" dirty="0"/>
          </a:p>
        </p:txBody>
      </p:sp>
      <p:graphicFrame>
        <p:nvGraphicFramePr>
          <p:cNvPr id="6" name="Tablo 6">
            <a:extLst>
              <a:ext uri="{FF2B5EF4-FFF2-40B4-BE49-F238E27FC236}">
                <a16:creationId xmlns:a16="http://schemas.microsoft.com/office/drawing/2014/main" id="{38D76B9D-E699-2E47-9D30-DC3B2EFA6CFE}"/>
              </a:ext>
            </a:extLst>
          </p:cNvPr>
          <p:cNvGraphicFramePr>
            <a:graphicFrameLocks noGrp="1"/>
          </p:cNvGraphicFramePr>
          <p:nvPr>
            <p:ph idx="1"/>
            <p:extLst>
              <p:ext uri="{D42A27DB-BD31-4B8C-83A1-F6EECF244321}">
                <p14:modId xmlns:p14="http://schemas.microsoft.com/office/powerpoint/2010/main" val="906998899"/>
              </p:ext>
            </p:extLst>
          </p:nvPr>
        </p:nvGraphicFramePr>
        <p:xfrm>
          <a:off x="457200" y="827691"/>
          <a:ext cx="8218376" cy="3332052"/>
        </p:xfrm>
        <a:graphic>
          <a:graphicData uri="http://schemas.openxmlformats.org/drawingml/2006/table">
            <a:tbl>
              <a:tblPr firstRow="1" bandRow="1">
                <a:tableStyleId>{B301B821-A1FF-4177-AEE7-76D212191A09}</a:tableStyleId>
              </a:tblPr>
              <a:tblGrid>
                <a:gridCol w="5050904">
                  <a:extLst>
                    <a:ext uri="{9D8B030D-6E8A-4147-A177-3AD203B41FA5}">
                      <a16:colId xmlns:a16="http://schemas.microsoft.com/office/drawing/2014/main" val="13504667"/>
                    </a:ext>
                  </a:extLst>
                </a:gridCol>
                <a:gridCol w="1296144">
                  <a:extLst>
                    <a:ext uri="{9D8B030D-6E8A-4147-A177-3AD203B41FA5}">
                      <a16:colId xmlns:a16="http://schemas.microsoft.com/office/drawing/2014/main" val="356166734"/>
                    </a:ext>
                  </a:extLst>
                </a:gridCol>
                <a:gridCol w="1871328">
                  <a:extLst>
                    <a:ext uri="{9D8B030D-6E8A-4147-A177-3AD203B41FA5}">
                      <a16:colId xmlns:a16="http://schemas.microsoft.com/office/drawing/2014/main" val="1744482871"/>
                    </a:ext>
                  </a:extLst>
                </a:gridCol>
              </a:tblGrid>
              <a:tr h="524052">
                <a:tc>
                  <a:txBody>
                    <a:bodyPr/>
                    <a:lstStyle/>
                    <a:p>
                      <a:r>
                        <a:rPr lang="tr-TR" sz="1800" b="1" dirty="0">
                          <a:solidFill>
                            <a:srgbClr val="002060"/>
                          </a:solidFill>
                        </a:rPr>
                        <a:t>Meslek Yüksekokulları</a:t>
                      </a:r>
                      <a:endParaRPr lang="tr-TR" sz="1800" b="1" dirty="0">
                        <a:solidFill>
                          <a:srgbClr val="002060"/>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57150" cap="flat" cmpd="sng" algn="ctr">
                      <a:solidFill>
                        <a:schemeClr val="accent3"/>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r>
                        <a:rPr lang="tr-TR" sz="1800" b="1" dirty="0">
                          <a:solidFill>
                            <a:srgbClr val="002060"/>
                          </a:solidFill>
                        </a:rPr>
                        <a:t>Kuruluş</a:t>
                      </a:r>
                      <a:endParaRPr lang="tr-TR" sz="1800" b="1" dirty="0">
                        <a:solidFill>
                          <a:srgbClr val="002060"/>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57150" cap="flat" cmpd="sng" algn="ctr">
                      <a:solidFill>
                        <a:schemeClr val="accent3"/>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algn="ctr"/>
                      <a:r>
                        <a:rPr lang="tr-TR" sz="1800" b="1" dirty="0">
                          <a:solidFill>
                            <a:srgbClr val="002060"/>
                          </a:solidFill>
                          <a:latin typeface="Arial" panose="020B0604020202020204" pitchFamily="34" charset="0"/>
                          <a:cs typeface="Arial" panose="020B0604020202020204" pitchFamily="34" charset="0"/>
                        </a:rPr>
                        <a:t>Akreditasyon</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57150" cap="flat" cmpd="sng" algn="ctr">
                      <a:solidFill>
                        <a:schemeClr val="accent3"/>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67890650"/>
                  </a:ext>
                </a:extLst>
              </a:tr>
              <a:tr h="468000">
                <a:tc>
                  <a:txBody>
                    <a:bodyPr/>
                    <a:lstStyle/>
                    <a:p>
                      <a:pPr marL="285750" indent="-285750">
                        <a:buFont typeface="Arial" panose="020B0604020202020204" pitchFamily="34" charset="0"/>
                        <a:buChar char="•"/>
                      </a:pPr>
                      <a:r>
                        <a:rPr lang="tr-TR" sz="1600" b="1" dirty="0">
                          <a:solidFill>
                            <a:srgbClr val="3E4095"/>
                          </a:solidFill>
                          <a:latin typeface="Arial" panose="020B0604020202020204" pitchFamily="34" charset="0"/>
                          <a:cs typeface="Arial" panose="020B0604020202020204" pitchFamily="34" charset="0"/>
                        </a:rPr>
                        <a:t>Havza Meslek Yüksekokulu</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tr-TR" sz="1600" b="1" dirty="0">
                          <a:solidFill>
                            <a:srgbClr val="3E4095"/>
                          </a:solidFill>
                          <a:latin typeface="Arial" panose="020B0604020202020204" pitchFamily="34" charset="0"/>
                          <a:cs typeface="Arial" panose="020B0604020202020204" pitchFamily="34" charset="0"/>
                        </a:rPr>
                        <a:t>1993</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lang="tr-TR" sz="1600" b="1" dirty="0">
                        <a:solidFill>
                          <a:srgbClr val="3E4095"/>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090842409"/>
                  </a:ext>
                </a:extLst>
              </a:tr>
              <a:tr h="468000">
                <a:tc>
                  <a:txBody>
                    <a:bodyPr/>
                    <a:lstStyle/>
                    <a:p>
                      <a:pPr marL="285750" indent="-285750">
                        <a:buFont typeface="Arial" panose="020B0604020202020204" pitchFamily="34" charset="0"/>
                        <a:buChar char="•"/>
                      </a:pPr>
                      <a:r>
                        <a:rPr lang="tr-TR" sz="1600" b="1" dirty="0">
                          <a:solidFill>
                            <a:srgbClr val="3E4095"/>
                          </a:solidFill>
                          <a:latin typeface="Arial" panose="020B0604020202020204" pitchFamily="34" charset="0"/>
                          <a:cs typeface="Arial" panose="020B0604020202020204" pitchFamily="34" charset="0"/>
                        </a:rPr>
                        <a:t>Sağlık Hizmetleri Meslek Yüksekokulu</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761970" rtl="0" eaLnBrk="1" fontAlgn="auto" latinLnBrk="0" hangingPunct="1">
                        <a:lnSpc>
                          <a:spcPct val="100000"/>
                        </a:lnSpc>
                        <a:spcBef>
                          <a:spcPts val="0"/>
                        </a:spcBef>
                        <a:spcAft>
                          <a:spcPts val="0"/>
                        </a:spcAft>
                        <a:buClrTx/>
                        <a:buSzTx/>
                        <a:buFontTx/>
                        <a:buNone/>
                        <a:tabLst/>
                        <a:defRPr/>
                      </a:pPr>
                      <a:r>
                        <a:rPr lang="tr-TR" sz="1600" b="1" dirty="0">
                          <a:solidFill>
                            <a:srgbClr val="3E4095"/>
                          </a:solidFill>
                          <a:latin typeface="Arial" panose="020B0604020202020204" pitchFamily="34" charset="0"/>
                          <a:cs typeface="Arial" panose="020B0604020202020204" pitchFamily="34" charset="0"/>
                        </a:rPr>
                        <a:t>1988</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76197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dirty="0">
                          <a:ln>
                            <a:noFill/>
                          </a:ln>
                          <a:solidFill>
                            <a:srgbClr val="FF0000"/>
                          </a:solidFill>
                          <a:effectLst/>
                          <a:uLnTx/>
                          <a:uFillTx/>
                          <a:latin typeface="Arial" panose="020B0604020202020204" pitchFamily="34" charset="0"/>
                          <a:ea typeface="+mn-ea"/>
                          <a:cs typeface="Arial" panose="020B0604020202020204" pitchFamily="34" charset="0"/>
                        </a:rPr>
                        <a:t>Sağlık </a:t>
                      </a:r>
                      <a:r>
                        <a:rPr kumimoji="0" lang="tr-TR" sz="1000" b="1" i="0" u="none" strike="noStrike" kern="1200" cap="none" spc="0" normalizeH="0" baseline="0" dirty="0" err="1">
                          <a:ln>
                            <a:noFill/>
                          </a:ln>
                          <a:solidFill>
                            <a:srgbClr val="FF0000"/>
                          </a:solidFill>
                          <a:effectLst/>
                          <a:uLnTx/>
                          <a:uFillTx/>
                          <a:latin typeface="Arial" panose="020B0604020202020204" pitchFamily="34" charset="0"/>
                          <a:ea typeface="+mn-ea"/>
                          <a:cs typeface="Arial" panose="020B0604020202020204" pitchFamily="34" charset="0"/>
                        </a:rPr>
                        <a:t>Hiz</a:t>
                      </a:r>
                      <a:r>
                        <a:rPr kumimoji="0" lang="tr-TR" sz="1000" b="1" i="0" u="none" strike="noStrike" kern="1200" cap="none" spc="0" normalizeH="0" baseline="0" dirty="0">
                          <a:ln>
                            <a:noFill/>
                          </a:ln>
                          <a:solidFill>
                            <a:srgbClr val="FF0000"/>
                          </a:solidFill>
                          <a:effectLst/>
                          <a:uLnTx/>
                          <a:uFillTx/>
                          <a:latin typeface="Arial" panose="020B0604020202020204" pitchFamily="34" charset="0"/>
                          <a:ea typeface="+mn-ea"/>
                          <a:cs typeface="Arial" panose="020B0604020202020204" pitchFamily="34" charset="0"/>
                        </a:rPr>
                        <a:t>. Eğit. </a:t>
                      </a:r>
                      <a:r>
                        <a:rPr kumimoji="0" lang="tr-TR" sz="1000" b="1" i="0" u="none" strike="noStrike" kern="1200" cap="none" spc="0" normalizeH="0" baseline="0" dirty="0" err="1">
                          <a:ln>
                            <a:noFill/>
                          </a:ln>
                          <a:solidFill>
                            <a:srgbClr val="FF0000"/>
                          </a:solidFill>
                          <a:effectLst/>
                          <a:uLnTx/>
                          <a:uFillTx/>
                          <a:latin typeface="Arial" panose="020B0604020202020204" pitchFamily="34" charset="0"/>
                          <a:ea typeface="+mn-ea"/>
                          <a:cs typeface="Arial" panose="020B0604020202020204" pitchFamily="34" charset="0"/>
                        </a:rPr>
                        <a:t>Prog</a:t>
                      </a:r>
                      <a:r>
                        <a:rPr kumimoji="0" lang="tr-TR" sz="1000" b="1" i="0" u="none" strike="noStrike" kern="1200" cap="none" spc="0" normalizeH="0" baseline="0" dirty="0">
                          <a:ln>
                            <a:noFill/>
                          </a:ln>
                          <a:solidFill>
                            <a:srgbClr val="FF0000"/>
                          </a:solidFill>
                          <a:effectLst/>
                          <a:uLnTx/>
                          <a:uFillTx/>
                          <a:latin typeface="Arial" panose="020B0604020202020204" pitchFamily="34" charset="0"/>
                          <a:ea typeface="+mn-ea"/>
                          <a:cs typeface="Arial" panose="020B0604020202020204" pitchFamily="34" charset="0"/>
                        </a:rPr>
                        <a:t>. Değ. ve </a:t>
                      </a:r>
                      <a:r>
                        <a:rPr kumimoji="0" lang="tr-TR" sz="1000" b="1" i="0" u="none" strike="noStrike" kern="1200" cap="none" spc="0" normalizeH="0" baseline="0" dirty="0" err="1">
                          <a:ln>
                            <a:noFill/>
                          </a:ln>
                          <a:solidFill>
                            <a:srgbClr val="FF0000"/>
                          </a:solidFill>
                          <a:effectLst/>
                          <a:uLnTx/>
                          <a:uFillTx/>
                          <a:latin typeface="Arial" panose="020B0604020202020204" pitchFamily="34" charset="0"/>
                          <a:ea typeface="+mn-ea"/>
                          <a:cs typeface="Arial" panose="020B0604020202020204" pitchFamily="34" charset="0"/>
                        </a:rPr>
                        <a:t>Akred</a:t>
                      </a:r>
                      <a:r>
                        <a:rPr kumimoji="0" lang="tr-TR" sz="1000" b="1" i="0" u="none" strike="noStrike" kern="1200" cap="none" spc="0" normalizeH="0" baseline="0" dirty="0">
                          <a:ln>
                            <a:noFill/>
                          </a:ln>
                          <a:solidFill>
                            <a:srgbClr val="FF0000"/>
                          </a:solidFill>
                          <a:effectLst/>
                          <a:uLnTx/>
                          <a:uFillTx/>
                          <a:latin typeface="Arial" panose="020B0604020202020204" pitchFamily="34" charset="0"/>
                          <a:ea typeface="+mn-ea"/>
                          <a:cs typeface="Arial" panose="020B0604020202020204" pitchFamily="34" charset="0"/>
                        </a:rPr>
                        <a:t>. Der. - SAHİDAD</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547433757"/>
                  </a:ext>
                </a:extLst>
              </a:tr>
              <a:tr h="468000">
                <a:tc>
                  <a:txBody>
                    <a:bodyPr/>
                    <a:lstStyle/>
                    <a:p>
                      <a:pPr marL="285750" indent="-285750">
                        <a:buFont typeface="Arial" panose="020B0604020202020204" pitchFamily="34" charset="0"/>
                        <a:buChar char="•"/>
                      </a:pPr>
                      <a:r>
                        <a:rPr lang="tr-TR" sz="1600" b="1" dirty="0">
                          <a:solidFill>
                            <a:srgbClr val="3E4095"/>
                          </a:solidFill>
                          <a:latin typeface="Arial" panose="020B0604020202020204" pitchFamily="34" charset="0"/>
                          <a:cs typeface="Arial" panose="020B0604020202020204" pitchFamily="34" charset="0"/>
                        </a:rPr>
                        <a:t>Samsun Meslek Yüksekokulu</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tr-TR" sz="1600" b="1" dirty="0">
                          <a:solidFill>
                            <a:srgbClr val="3E4095"/>
                          </a:solidFill>
                          <a:latin typeface="Arial" panose="020B0604020202020204" pitchFamily="34" charset="0"/>
                          <a:cs typeface="Arial" panose="020B0604020202020204" pitchFamily="34" charset="0"/>
                        </a:rPr>
                        <a:t>1992</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lang="tr-TR" sz="1600" b="1" dirty="0">
                        <a:solidFill>
                          <a:srgbClr val="3E4095"/>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74673886"/>
                  </a:ext>
                </a:extLst>
              </a:tr>
              <a:tr h="468000">
                <a:tc>
                  <a:txBody>
                    <a:bodyPr/>
                    <a:lstStyle/>
                    <a:p>
                      <a:pPr marL="285750" indent="-285750">
                        <a:buFont typeface="Arial" panose="020B0604020202020204" pitchFamily="34" charset="0"/>
                        <a:buChar char="•"/>
                      </a:pPr>
                      <a:r>
                        <a:rPr lang="tr-TR" sz="1600" b="1" dirty="0">
                          <a:solidFill>
                            <a:srgbClr val="3E4095"/>
                          </a:solidFill>
                          <a:latin typeface="Arial" panose="020B0604020202020204" pitchFamily="34" charset="0"/>
                          <a:cs typeface="Arial" panose="020B0604020202020204" pitchFamily="34" charset="0"/>
                        </a:rPr>
                        <a:t>Terme Meslek Yüksekokulu</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tr-TR" sz="1600" b="1" dirty="0">
                          <a:solidFill>
                            <a:srgbClr val="3E4095"/>
                          </a:solidFill>
                          <a:latin typeface="Arial" panose="020B0604020202020204" pitchFamily="34" charset="0"/>
                          <a:cs typeface="Arial" panose="020B0604020202020204" pitchFamily="34" charset="0"/>
                        </a:rPr>
                        <a:t>1999</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lang="tr-TR" sz="1600" b="1" dirty="0">
                        <a:solidFill>
                          <a:srgbClr val="3E4095"/>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850652031"/>
                  </a:ext>
                </a:extLst>
              </a:tr>
              <a:tr h="468000">
                <a:tc>
                  <a:txBody>
                    <a:bodyPr/>
                    <a:lstStyle/>
                    <a:p>
                      <a:pPr marL="285750" indent="-285750">
                        <a:buFont typeface="Arial" panose="020B0604020202020204" pitchFamily="34" charset="0"/>
                        <a:buChar char="•"/>
                      </a:pPr>
                      <a:r>
                        <a:rPr lang="tr-TR" sz="1600" b="1" dirty="0">
                          <a:solidFill>
                            <a:srgbClr val="3E4095"/>
                          </a:solidFill>
                          <a:latin typeface="Arial" panose="020B0604020202020204" pitchFamily="34" charset="0"/>
                          <a:cs typeface="Arial" panose="020B0604020202020204" pitchFamily="34" charset="0"/>
                        </a:rPr>
                        <a:t>Vezirköprü Meslek Yüksekokulu</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tr-TR" sz="1600" b="1" dirty="0">
                          <a:solidFill>
                            <a:srgbClr val="3E4095"/>
                          </a:solidFill>
                          <a:latin typeface="Arial" panose="020B0604020202020204" pitchFamily="34" charset="0"/>
                          <a:cs typeface="Arial" panose="020B0604020202020204" pitchFamily="34" charset="0"/>
                        </a:rPr>
                        <a:t>1999</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lang="tr-TR" sz="1600" b="1" dirty="0">
                        <a:solidFill>
                          <a:srgbClr val="3E4095"/>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92580204"/>
                  </a:ext>
                </a:extLst>
              </a:tr>
              <a:tr h="468000">
                <a:tc>
                  <a:txBody>
                    <a:bodyPr/>
                    <a:lstStyle/>
                    <a:p>
                      <a:pPr marL="285750" marR="0" lvl="0" indent="-285750" algn="l" defTabSz="7619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600" b="1" dirty="0">
                          <a:solidFill>
                            <a:srgbClr val="3E4095"/>
                          </a:solidFill>
                          <a:latin typeface="Arial" panose="020B0604020202020204" pitchFamily="34" charset="0"/>
                          <a:cs typeface="Arial" panose="020B0604020202020204" pitchFamily="34" charset="0"/>
                        </a:rPr>
                        <a:t>Yeşilyurt Demir Çelik Meslek Yüksekokulu</a:t>
                      </a:r>
                      <a:endParaRPr lang="tr-TR" sz="1600" b="1" dirty="0">
                        <a:solidFill>
                          <a:srgbClr val="3E4095"/>
                        </a:solidFill>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tr-TR" sz="1600" b="1" dirty="0">
                          <a:solidFill>
                            <a:srgbClr val="3E4095"/>
                          </a:solidFill>
                          <a:latin typeface="Arial" panose="020B0604020202020204" pitchFamily="34" charset="0"/>
                          <a:cs typeface="Arial" panose="020B0604020202020204" pitchFamily="34" charset="0"/>
                        </a:rPr>
                        <a:t>2010</a:t>
                      </a: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lang="tr-TR" sz="1600" b="1" dirty="0">
                        <a:solidFill>
                          <a:srgbClr val="3E4095"/>
                        </a:solidFill>
                        <a:latin typeface="Arial" panose="020B0604020202020204" pitchFamily="34" charset="0"/>
                        <a:cs typeface="Arial" panose="020B0604020202020204" pitchFamily="34" charset="0"/>
                      </a:endParaRPr>
                    </a:p>
                  </a:txBody>
                  <a:tcPr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25418848"/>
                  </a:ext>
                </a:extLst>
              </a:tr>
            </a:tbl>
          </a:graphicData>
        </a:graphic>
      </p:graphicFrame>
      <p:sp>
        <p:nvSpPr>
          <p:cNvPr id="4" name="Alt Bilgi Yer Tutucusu 3">
            <a:extLst>
              <a:ext uri="{FF2B5EF4-FFF2-40B4-BE49-F238E27FC236}">
                <a16:creationId xmlns:a16="http://schemas.microsoft.com/office/drawing/2014/main" id="{C4BAA99D-447B-004D-97ED-0267D23EFDE1}"/>
              </a:ext>
            </a:extLst>
          </p:cNvPr>
          <p:cNvSpPr>
            <a:spLocks noGrp="1"/>
          </p:cNvSpPr>
          <p:nvPr>
            <p:ph type="ftr" sz="quarter" idx="11"/>
          </p:nvPr>
        </p:nvSpPr>
        <p:spPr/>
        <p:txBody>
          <a:bodyPr/>
          <a:lstStyle/>
          <a:p>
            <a:pPr>
              <a:defRPr/>
            </a:pPr>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D2E63488-73CE-DC49-991D-796E86A1AC9D}"/>
              </a:ext>
            </a:extLst>
          </p:cNvPr>
          <p:cNvSpPr>
            <a:spLocks noGrp="1"/>
          </p:cNvSpPr>
          <p:nvPr>
            <p:ph type="sldNum" sz="quarter" idx="12"/>
          </p:nvPr>
        </p:nvSpPr>
        <p:spPr/>
        <p:txBody>
          <a:bodyPr/>
          <a:lstStyle/>
          <a:p>
            <a:fld id="{31D95ABB-A2C2-FF41-BD17-A29694185579}" type="slidenum">
              <a:rPr lang="tr-TR" altLang="tr-TR" smtClean="0"/>
              <a:pPr/>
              <a:t>58</a:t>
            </a:fld>
            <a:endParaRPr lang="tr-TR" altLang="tr-TR" dirty="0"/>
          </a:p>
        </p:txBody>
      </p:sp>
    </p:spTree>
    <p:extLst>
      <p:ext uri="{BB962C8B-B14F-4D97-AF65-F5344CB8AC3E}">
        <p14:creationId xmlns:p14="http://schemas.microsoft.com/office/powerpoint/2010/main" val="23771775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33DBCF3-3A70-E74F-B76C-998BCBE81509}"/>
              </a:ext>
            </a:extLst>
          </p:cNvPr>
          <p:cNvSpPr>
            <a:spLocks noGrp="1"/>
          </p:cNvSpPr>
          <p:nvPr>
            <p:ph type="ctrTitle"/>
          </p:nvPr>
        </p:nvSpPr>
        <p:spPr>
          <a:xfrm>
            <a:off x="3131840" y="4296775"/>
            <a:ext cx="5398368" cy="1225021"/>
          </a:xfrm>
        </p:spPr>
        <p:txBody>
          <a:bodyPr/>
          <a:lstStyle/>
          <a:p>
            <a:pPr algn="ctr"/>
            <a:r>
              <a:rPr lang="tr-TR" sz="6600" b="0" spc="300" dirty="0">
                <a:latin typeface="Brush Script MT" panose="03060802040406070304" pitchFamily="66" charset="-122"/>
                <a:ea typeface="Brush Script MT" panose="03060802040406070304" pitchFamily="66" charset="-122"/>
                <a:cs typeface="Brush Script MT" panose="03060802040406070304" pitchFamily="66" charset="-122"/>
              </a:rPr>
              <a:t>Teşekkürler  </a:t>
            </a:r>
          </a:p>
        </p:txBody>
      </p:sp>
      <p:grpSp>
        <p:nvGrpSpPr>
          <p:cNvPr id="5" name="Grup 4">
            <a:extLst>
              <a:ext uri="{FF2B5EF4-FFF2-40B4-BE49-F238E27FC236}">
                <a16:creationId xmlns:a16="http://schemas.microsoft.com/office/drawing/2014/main" id="{5CEBEA3E-173D-184D-BFCC-983D9F746D42}"/>
              </a:ext>
            </a:extLst>
          </p:cNvPr>
          <p:cNvGrpSpPr/>
          <p:nvPr/>
        </p:nvGrpSpPr>
        <p:grpSpPr>
          <a:xfrm>
            <a:off x="3491880" y="769268"/>
            <a:ext cx="5184576" cy="3600400"/>
            <a:chOff x="3491880" y="769268"/>
            <a:chExt cx="5184576" cy="3600400"/>
          </a:xfrm>
        </p:grpSpPr>
        <p:pic>
          <p:nvPicPr>
            <p:cNvPr id="4" name="Picture 7" descr="görüş ile ilgili görsel sonucu">
              <a:extLst>
                <a:ext uri="{FF2B5EF4-FFF2-40B4-BE49-F238E27FC236}">
                  <a16:creationId xmlns:a16="http://schemas.microsoft.com/office/drawing/2014/main" id="{1894469D-2E48-BC45-8A60-9FCCB4542C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769268"/>
              <a:ext cx="5184576" cy="2997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etin kutusu 2">
              <a:extLst>
                <a:ext uri="{FF2B5EF4-FFF2-40B4-BE49-F238E27FC236}">
                  <a16:creationId xmlns:a16="http://schemas.microsoft.com/office/drawing/2014/main" id="{1384B160-41CB-6104-3EC8-A5CAB76A3267}"/>
                </a:ext>
              </a:extLst>
            </p:cNvPr>
            <p:cNvSpPr txBox="1"/>
            <p:nvPr/>
          </p:nvSpPr>
          <p:spPr>
            <a:xfrm>
              <a:off x="4499992" y="2984673"/>
              <a:ext cx="3024336" cy="1384995"/>
            </a:xfrm>
            <a:prstGeom prst="rect">
              <a:avLst/>
            </a:prstGeom>
            <a:solidFill>
              <a:schemeClr val="bg1"/>
            </a:solidFill>
            <a:ln>
              <a:solidFill>
                <a:schemeClr val="bg1"/>
              </a:solidFill>
            </a:ln>
          </p:spPr>
          <p:txBody>
            <a:bodyPr wrap="square" rtlCol="0">
              <a:spAutoFit/>
            </a:bodyPr>
            <a:lstStyle/>
            <a:p>
              <a:pPr algn="ctr"/>
              <a:r>
                <a:rPr lang="tr-TR" sz="2800" b="1" dirty="0">
                  <a:solidFill>
                    <a:srgbClr val="181F6B"/>
                  </a:solidFill>
                  <a:latin typeface="Chalkboard" panose="03050602040202020205" pitchFamily="66" charset="0"/>
                </a:rPr>
                <a:t>Geri Bildirimleriniz İçin</a:t>
              </a:r>
            </a:p>
          </p:txBody>
        </p:sp>
      </p:grpSp>
    </p:spTree>
    <p:extLst>
      <p:ext uri="{BB962C8B-B14F-4D97-AF65-F5344CB8AC3E}">
        <p14:creationId xmlns:p14="http://schemas.microsoft.com/office/powerpoint/2010/main" val="2941001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çerik Yer Tutucusu 6">
            <a:extLst>
              <a:ext uri="{FF2B5EF4-FFF2-40B4-BE49-F238E27FC236}">
                <a16:creationId xmlns:a16="http://schemas.microsoft.com/office/drawing/2014/main" id="{AC734135-CB99-7B43-8306-D4BB0C2E7A0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4131" b="8052"/>
          <a:stretch/>
        </p:blipFill>
        <p:spPr>
          <a:xfrm rot="20988970">
            <a:off x="400582" y="1839203"/>
            <a:ext cx="4076567" cy="2863934"/>
          </a:xfrm>
          <a:effectLst>
            <a:outerShdw blurRad="50800" dist="92806" dir="1860000" sx="99000" sy="99000" algn="tl" rotWithShape="0">
              <a:prstClr val="black">
                <a:alpha val="45795"/>
              </a:prstClr>
            </a:outerShdw>
          </a:effectLst>
        </p:spPr>
      </p:pic>
      <p:sp>
        <p:nvSpPr>
          <p:cNvPr id="4" name="Alt Bilgi Yer Tutucusu 3">
            <a:extLst>
              <a:ext uri="{FF2B5EF4-FFF2-40B4-BE49-F238E27FC236}">
                <a16:creationId xmlns:a16="http://schemas.microsoft.com/office/drawing/2014/main" id="{255CC3BD-7F43-764C-AC07-2F955D0C1853}"/>
              </a:ext>
            </a:extLst>
          </p:cNvPr>
          <p:cNvSpPr>
            <a:spLocks noGrp="1"/>
          </p:cNvSpPr>
          <p:nvPr>
            <p:ph type="ftr" sz="quarter" idx="11"/>
          </p:nvPr>
        </p:nvSpPr>
        <p:spPr/>
        <p:txBody>
          <a:bodyPr/>
          <a:lstStyle/>
          <a:p>
            <a:pPr>
              <a:defRPr/>
            </a:pPr>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A7BCED71-8280-2E4B-BC06-05FD2281A287}"/>
              </a:ext>
            </a:extLst>
          </p:cNvPr>
          <p:cNvSpPr>
            <a:spLocks noGrp="1"/>
          </p:cNvSpPr>
          <p:nvPr>
            <p:ph type="sldNum" sz="quarter" idx="12"/>
          </p:nvPr>
        </p:nvSpPr>
        <p:spPr/>
        <p:txBody>
          <a:bodyPr/>
          <a:lstStyle/>
          <a:p>
            <a:fld id="{31D95ABB-A2C2-FF41-BD17-A29694185579}" type="slidenum">
              <a:rPr lang="tr-TR" altLang="tr-TR" smtClean="0"/>
              <a:pPr/>
              <a:t>6</a:t>
            </a:fld>
            <a:endParaRPr lang="tr-TR" altLang="tr-TR" dirty="0"/>
          </a:p>
        </p:txBody>
      </p:sp>
      <p:pic>
        <p:nvPicPr>
          <p:cNvPr id="9" name="Resim 8">
            <a:extLst>
              <a:ext uri="{FF2B5EF4-FFF2-40B4-BE49-F238E27FC236}">
                <a16:creationId xmlns:a16="http://schemas.microsoft.com/office/drawing/2014/main" id="{D2734C40-996A-5E47-B04D-A95AD87FFED2}"/>
              </a:ext>
            </a:extLst>
          </p:cNvPr>
          <p:cNvPicPr>
            <a:picLocks noChangeAspect="1"/>
          </p:cNvPicPr>
          <p:nvPr/>
        </p:nvPicPr>
        <p:blipFill rotWithShape="1">
          <a:blip r:embed="rId4">
            <a:extLst>
              <a:ext uri="{28A0092B-C50C-407E-A947-70E740481C1C}">
                <a14:useLocalDpi xmlns:a14="http://schemas.microsoft.com/office/drawing/2010/main" val="0"/>
              </a:ext>
            </a:extLst>
          </a:blip>
          <a:srcRect l="6192" r="6192" b="2450"/>
          <a:stretch/>
        </p:blipFill>
        <p:spPr>
          <a:xfrm rot="350180">
            <a:off x="6747285" y="1865862"/>
            <a:ext cx="2048208" cy="2738958"/>
          </a:xfrm>
          <a:prstGeom prst="rect">
            <a:avLst/>
          </a:prstGeom>
          <a:effectLst>
            <a:outerShdw blurRad="127000" dist="127000" dir="2400000" algn="tl" rotWithShape="0">
              <a:prstClr val="black">
                <a:alpha val="45000"/>
              </a:prstClr>
            </a:outerShdw>
            <a:softEdge rad="31750"/>
          </a:effectLst>
        </p:spPr>
      </p:pic>
      <p:pic>
        <p:nvPicPr>
          <p:cNvPr id="11" name="Resim 10">
            <a:extLst>
              <a:ext uri="{FF2B5EF4-FFF2-40B4-BE49-F238E27FC236}">
                <a16:creationId xmlns:a16="http://schemas.microsoft.com/office/drawing/2014/main" id="{3C499B84-43AC-D545-B93E-95A4A94EA35B}"/>
              </a:ext>
            </a:extLst>
          </p:cNvPr>
          <p:cNvPicPr>
            <a:picLocks noChangeAspect="1"/>
          </p:cNvPicPr>
          <p:nvPr/>
        </p:nvPicPr>
        <p:blipFill>
          <a:blip r:embed="rId5"/>
          <a:stretch>
            <a:fillRect/>
          </a:stretch>
        </p:blipFill>
        <p:spPr>
          <a:xfrm>
            <a:off x="57083" y="49316"/>
            <a:ext cx="9051421" cy="1152000"/>
          </a:xfrm>
          <a:prstGeom prst="rect">
            <a:avLst/>
          </a:prstGeom>
          <a:effectLst>
            <a:softEdge rad="31750"/>
          </a:effectLst>
        </p:spPr>
      </p:pic>
      <p:pic>
        <p:nvPicPr>
          <p:cNvPr id="1026" name="Picture 2">
            <a:extLst>
              <a:ext uri="{FF2B5EF4-FFF2-40B4-BE49-F238E27FC236}">
                <a16:creationId xmlns:a16="http://schemas.microsoft.com/office/drawing/2014/main" id="{C0152FEB-7FC3-B241-AE19-E4A74BE4BC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3968" y="1501380"/>
            <a:ext cx="2811033" cy="1519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961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124C278D-B4A6-14C5-E24E-EAAE32624E1B}"/>
              </a:ext>
            </a:extLst>
          </p:cNvPr>
          <p:cNvSpPr>
            <a:spLocks noGrp="1"/>
          </p:cNvSpPr>
          <p:nvPr>
            <p:ph type="ftr" sz="quarter" idx="11"/>
          </p:nvPr>
        </p:nvSpPr>
        <p:spPr/>
        <p:txBody>
          <a:bodyPr/>
          <a:lstStyle/>
          <a:p>
            <a:pPr>
              <a:defRPr/>
            </a:pPr>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115004FA-12E4-B60B-8946-2AC92CC7390C}"/>
              </a:ext>
            </a:extLst>
          </p:cNvPr>
          <p:cNvSpPr>
            <a:spLocks noGrp="1"/>
          </p:cNvSpPr>
          <p:nvPr>
            <p:ph type="sldNum" sz="quarter" idx="12"/>
          </p:nvPr>
        </p:nvSpPr>
        <p:spPr/>
        <p:txBody>
          <a:bodyPr/>
          <a:lstStyle/>
          <a:p>
            <a:fld id="{31D95ABB-A2C2-FF41-BD17-A29694185579}" type="slidenum">
              <a:rPr lang="tr-TR" altLang="tr-TR" smtClean="0"/>
              <a:pPr/>
              <a:t>7</a:t>
            </a:fld>
            <a:endParaRPr lang="tr-TR" altLang="tr-TR" dirty="0"/>
          </a:p>
        </p:txBody>
      </p:sp>
      <p:grpSp>
        <p:nvGrpSpPr>
          <p:cNvPr id="10" name="Grup 9">
            <a:extLst>
              <a:ext uri="{FF2B5EF4-FFF2-40B4-BE49-F238E27FC236}">
                <a16:creationId xmlns:a16="http://schemas.microsoft.com/office/drawing/2014/main" id="{575B2E9C-906A-3D1B-44DB-6C6529EEA457}"/>
              </a:ext>
            </a:extLst>
          </p:cNvPr>
          <p:cNvGrpSpPr/>
          <p:nvPr/>
        </p:nvGrpSpPr>
        <p:grpSpPr>
          <a:xfrm>
            <a:off x="323528" y="1417340"/>
            <a:ext cx="8460432" cy="3096344"/>
            <a:chOff x="432048" y="337220"/>
            <a:chExt cx="8460432" cy="3096344"/>
          </a:xfrm>
        </p:grpSpPr>
        <p:pic>
          <p:nvPicPr>
            <p:cNvPr id="7" name="Resim 6">
              <a:extLst>
                <a:ext uri="{FF2B5EF4-FFF2-40B4-BE49-F238E27FC236}">
                  <a16:creationId xmlns:a16="http://schemas.microsoft.com/office/drawing/2014/main" id="{F5C889F6-AC60-2D79-2E46-D86335E41B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048" y="337220"/>
              <a:ext cx="8460432" cy="2776296"/>
            </a:xfrm>
            <a:prstGeom prst="rect">
              <a:avLst/>
            </a:prstGeom>
          </p:spPr>
        </p:pic>
        <p:pic>
          <p:nvPicPr>
            <p:cNvPr id="9" name="Resim 8">
              <a:extLst>
                <a:ext uri="{FF2B5EF4-FFF2-40B4-BE49-F238E27FC236}">
                  <a16:creationId xmlns:a16="http://schemas.microsoft.com/office/drawing/2014/main" id="{40A58E39-36A8-3028-4C67-692907997434}"/>
                </a:ext>
              </a:extLst>
            </p:cNvPr>
            <p:cNvPicPr>
              <a:picLocks noChangeAspect="1"/>
            </p:cNvPicPr>
            <p:nvPr/>
          </p:nvPicPr>
          <p:blipFill rotWithShape="1">
            <a:blip r:embed="rId4">
              <a:extLst>
                <a:ext uri="{28A0092B-C50C-407E-A947-70E740481C1C}">
                  <a14:useLocalDpi xmlns:a14="http://schemas.microsoft.com/office/drawing/2010/main" val="0"/>
                </a:ext>
              </a:extLst>
            </a:blip>
            <a:srcRect l="22446" b="21264"/>
            <a:stretch/>
          </p:blipFill>
          <p:spPr>
            <a:xfrm>
              <a:off x="2340480" y="3085186"/>
              <a:ext cx="6552000" cy="348378"/>
            </a:xfrm>
            <a:prstGeom prst="rect">
              <a:avLst/>
            </a:prstGeom>
          </p:spPr>
        </p:pic>
      </p:grpSp>
      <p:pic>
        <p:nvPicPr>
          <p:cNvPr id="11" name="Resim 10">
            <a:extLst>
              <a:ext uri="{FF2B5EF4-FFF2-40B4-BE49-F238E27FC236}">
                <a16:creationId xmlns:a16="http://schemas.microsoft.com/office/drawing/2014/main" id="{7841A728-BD19-4F01-6D64-33EE01A04E9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7083" y="97116"/>
            <a:ext cx="9051421" cy="1056399"/>
          </a:xfrm>
          <a:prstGeom prst="rect">
            <a:avLst/>
          </a:prstGeom>
          <a:effectLst>
            <a:softEdge rad="31750"/>
          </a:effectLst>
        </p:spPr>
      </p:pic>
    </p:spTree>
    <p:extLst>
      <p:ext uri="{BB962C8B-B14F-4D97-AF65-F5344CB8AC3E}">
        <p14:creationId xmlns:p14="http://schemas.microsoft.com/office/powerpoint/2010/main" val="3418473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124C278D-B4A6-14C5-E24E-EAAE32624E1B}"/>
              </a:ext>
            </a:extLst>
          </p:cNvPr>
          <p:cNvSpPr>
            <a:spLocks noGrp="1"/>
          </p:cNvSpPr>
          <p:nvPr>
            <p:ph type="ftr" sz="quarter" idx="11"/>
          </p:nvPr>
        </p:nvSpPr>
        <p:spPr/>
        <p:txBody>
          <a:bodyPr/>
          <a:lstStyle/>
          <a:p>
            <a:pPr>
              <a:defRPr/>
            </a:pPr>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115004FA-12E4-B60B-8946-2AC92CC7390C}"/>
              </a:ext>
            </a:extLst>
          </p:cNvPr>
          <p:cNvSpPr>
            <a:spLocks noGrp="1"/>
          </p:cNvSpPr>
          <p:nvPr>
            <p:ph type="sldNum" sz="quarter" idx="12"/>
          </p:nvPr>
        </p:nvSpPr>
        <p:spPr/>
        <p:txBody>
          <a:bodyPr/>
          <a:lstStyle/>
          <a:p>
            <a:fld id="{31D95ABB-A2C2-FF41-BD17-A29694185579}" type="slidenum">
              <a:rPr lang="tr-TR" altLang="tr-TR" smtClean="0"/>
              <a:pPr/>
              <a:t>8</a:t>
            </a:fld>
            <a:endParaRPr lang="tr-TR" altLang="tr-TR" dirty="0"/>
          </a:p>
        </p:txBody>
      </p:sp>
      <p:grpSp>
        <p:nvGrpSpPr>
          <p:cNvPr id="6" name="Grup 5">
            <a:extLst>
              <a:ext uri="{FF2B5EF4-FFF2-40B4-BE49-F238E27FC236}">
                <a16:creationId xmlns:a16="http://schemas.microsoft.com/office/drawing/2014/main" id="{7C03B8F7-76A3-1C06-82F4-D3AC2D8A126E}"/>
              </a:ext>
            </a:extLst>
          </p:cNvPr>
          <p:cNvGrpSpPr/>
          <p:nvPr/>
        </p:nvGrpSpPr>
        <p:grpSpPr>
          <a:xfrm>
            <a:off x="190356" y="841276"/>
            <a:ext cx="8779503" cy="3153098"/>
            <a:chOff x="190356" y="1209377"/>
            <a:chExt cx="8779503" cy="3153098"/>
          </a:xfrm>
        </p:grpSpPr>
        <p:pic>
          <p:nvPicPr>
            <p:cNvPr id="3" name="Resim 2">
              <a:extLst>
                <a:ext uri="{FF2B5EF4-FFF2-40B4-BE49-F238E27FC236}">
                  <a16:creationId xmlns:a16="http://schemas.microsoft.com/office/drawing/2014/main" id="{1B9D71B6-6D53-411F-84AC-EB1BCFA84BDB}"/>
                </a:ext>
              </a:extLst>
            </p:cNvPr>
            <p:cNvPicPr>
              <a:picLocks noChangeAspect="1"/>
            </p:cNvPicPr>
            <p:nvPr/>
          </p:nvPicPr>
          <p:blipFill rotWithShape="1">
            <a:blip r:embed="rId3">
              <a:extLst>
                <a:ext uri="{28A0092B-C50C-407E-A947-70E740481C1C}">
                  <a14:useLocalDpi xmlns:a14="http://schemas.microsoft.com/office/drawing/2010/main" val="0"/>
                </a:ext>
              </a:extLst>
            </a:blip>
            <a:srcRect b="64723"/>
            <a:stretch/>
          </p:blipFill>
          <p:spPr>
            <a:xfrm>
              <a:off x="195727" y="1209377"/>
              <a:ext cx="8774132" cy="1432099"/>
            </a:xfrm>
            <a:prstGeom prst="rect">
              <a:avLst/>
            </a:prstGeom>
          </p:spPr>
        </p:pic>
        <p:pic>
          <p:nvPicPr>
            <p:cNvPr id="12" name="Resim 11">
              <a:extLst>
                <a:ext uri="{FF2B5EF4-FFF2-40B4-BE49-F238E27FC236}">
                  <a16:creationId xmlns:a16="http://schemas.microsoft.com/office/drawing/2014/main" id="{1E6E1593-56B0-FFA0-FD20-D493146360CF}"/>
                </a:ext>
              </a:extLst>
            </p:cNvPr>
            <p:cNvPicPr>
              <a:picLocks noChangeAspect="1"/>
            </p:cNvPicPr>
            <p:nvPr/>
          </p:nvPicPr>
          <p:blipFill rotWithShape="1">
            <a:blip r:embed="rId3">
              <a:extLst>
                <a:ext uri="{28A0092B-C50C-407E-A947-70E740481C1C}">
                  <a14:useLocalDpi xmlns:a14="http://schemas.microsoft.com/office/drawing/2010/main" val="0"/>
                </a:ext>
              </a:extLst>
            </a:blip>
            <a:srcRect t="57606"/>
            <a:stretch/>
          </p:blipFill>
          <p:spPr>
            <a:xfrm>
              <a:off x="190356" y="2641476"/>
              <a:ext cx="8774132" cy="1720999"/>
            </a:xfrm>
            <a:prstGeom prst="rect">
              <a:avLst/>
            </a:prstGeom>
          </p:spPr>
        </p:pic>
      </p:grpSp>
    </p:spTree>
    <p:extLst>
      <p:ext uri="{BB962C8B-B14F-4D97-AF65-F5344CB8AC3E}">
        <p14:creationId xmlns:p14="http://schemas.microsoft.com/office/powerpoint/2010/main" val="3365207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FCB85A11-1300-A3D1-EF95-8AA0278914A4}"/>
              </a:ext>
            </a:extLst>
          </p:cNvPr>
          <p:cNvSpPr>
            <a:spLocks noGrp="1"/>
          </p:cNvSpPr>
          <p:nvPr>
            <p:ph type="ftr" sz="quarter" idx="11"/>
          </p:nvPr>
        </p:nvSpPr>
        <p:spPr/>
        <p:txBody>
          <a:bodyPr/>
          <a:lstStyle/>
          <a:p>
            <a:pPr>
              <a:defRPr/>
            </a:pPr>
            <a:r>
              <a:rPr lang="tr-TR"/>
              <a:t>OMÜ Akreditasyon Süreçleri - 2022</a:t>
            </a:r>
            <a:endParaRPr lang="tr-TR" dirty="0"/>
          </a:p>
        </p:txBody>
      </p:sp>
      <p:sp>
        <p:nvSpPr>
          <p:cNvPr id="5" name="Slayt Numarası Yer Tutucusu 4">
            <a:extLst>
              <a:ext uri="{FF2B5EF4-FFF2-40B4-BE49-F238E27FC236}">
                <a16:creationId xmlns:a16="http://schemas.microsoft.com/office/drawing/2014/main" id="{9023458F-8D9E-235C-1A78-501CD4ECAB2A}"/>
              </a:ext>
            </a:extLst>
          </p:cNvPr>
          <p:cNvSpPr>
            <a:spLocks noGrp="1"/>
          </p:cNvSpPr>
          <p:nvPr>
            <p:ph type="sldNum" sz="quarter" idx="12"/>
          </p:nvPr>
        </p:nvSpPr>
        <p:spPr/>
        <p:txBody>
          <a:bodyPr/>
          <a:lstStyle/>
          <a:p>
            <a:fld id="{31D95ABB-A2C2-FF41-BD17-A29694185579}" type="slidenum">
              <a:rPr lang="tr-TR" altLang="tr-TR" smtClean="0"/>
              <a:pPr/>
              <a:t>9</a:t>
            </a:fld>
            <a:endParaRPr lang="tr-TR" altLang="tr-TR" dirty="0"/>
          </a:p>
        </p:txBody>
      </p:sp>
      <p:pic>
        <p:nvPicPr>
          <p:cNvPr id="1026" name="Picture 2">
            <a:extLst>
              <a:ext uri="{FF2B5EF4-FFF2-40B4-BE49-F238E27FC236}">
                <a16:creationId xmlns:a16="http://schemas.microsoft.com/office/drawing/2014/main" id="{CE10FDA2-70A6-1537-50CC-E66A50C3E7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14" t="860" r="1317" b="12201"/>
          <a:stretch/>
        </p:blipFill>
        <p:spPr bwMode="auto">
          <a:xfrm>
            <a:off x="1187624" y="1080039"/>
            <a:ext cx="6624736" cy="4009709"/>
          </a:xfrm>
          <a:prstGeom prst="rect">
            <a:avLst/>
          </a:prstGeom>
          <a:noFill/>
          <a:effectLst>
            <a:outerShdw blurRad="50800" dist="38100" dir="2700000" algn="tl" rotWithShape="0">
              <a:prstClr val="black">
                <a:alpha val="40000"/>
              </a:prstClr>
            </a:outerShdw>
            <a:softEdge rad="63500"/>
          </a:effectLst>
          <a:extLst>
            <a:ext uri="{909E8E84-426E-40DD-AFC4-6F175D3DCCD1}">
              <a14:hiddenFill xmlns:a14="http://schemas.microsoft.com/office/drawing/2010/main">
                <a:solidFill>
                  <a:srgbClr val="FFFFFF"/>
                </a:solidFill>
              </a14:hiddenFill>
            </a:ext>
          </a:extLst>
        </p:spPr>
      </p:pic>
      <p:pic>
        <p:nvPicPr>
          <p:cNvPr id="7" name="Resim 6">
            <a:extLst>
              <a:ext uri="{FF2B5EF4-FFF2-40B4-BE49-F238E27FC236}">
                <a16:creationId xmlns:a16="http://schemas.microsoft.com/office/drawing/2014/main" id="{C4DFD648-664C-4897-2608-400D90331E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08" y="49188"/>
            <a:ext cx="8964488" cy="894231"/>
          </a:xfrm>
          <a:prstGeom prst="rect">
            <a:avLst/>
          </a:prstGeom>
        </p:spPr>
      </p:pic>
    </p:spTree>
    <p:extLst>
      <p:ext uri="{BB962C8B-B14F-4D97-AF65-F5344CB8AC3E}">
        <p14:creationId xmlns:p14="http://schemas.microsoft.com/office/powerpoint/2010/main" val="1212346588"/>
      </p:ext>
    </p:extLst>
  </p:cSld>
  <p:clrMapOvr>
    <a:masterClrMapping/>
  </p:clrMapOvr>
</p:sld>
</file>

<file path=ppt/theme/theme1.xml><?xml version="1.0" encoding="utf-8"?>
<a:theme xmlns:a="http://schemas.openxmlformats.org/drawingml/2006/main" name="Varsayılan Tasarım">
  <a:themeElements>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arsayılan Tasarım">
      <a:majorFont>
        <a:latin typeface="Arial"/>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arsayılan Tasarı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arsayılan Tasarı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arsayılan Tasarı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arsayılan Tasarı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arsayılan Tasarı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arsayılan Tasarım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arsayılan Tasarı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arsayılan Tasarı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arsayılan Tasarı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arsayılan Tasarı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arsayılan Tasarı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3548</TotalTime>
  <Words>1298</Words>
  <Application>Microsoft Macintosh PowerPoint</Application>
  <PresentationFormat>Ekran Gösterisi (16:10)</PresentationFormat>
  <Paragraphs>344</Paragraphs>
  <Slides>59</Slides>
  <Notes>57</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59</vt:i4>
      </vt:variant>
    </vt:vector>
  </HeadingPairs>
  <TitlesOfParts>
    <vt:vector size="66" baseType="lpstr">
      <vt:lpstr>Brush Script MT</vt:lpstr>
      <vt:lpstr>Arial</vt:lpstr>
      <vt:lpstr>Calibri</vt:lpstr>
      <vt:lpstr>Chalkboard</vt:lpstr>
      <vt:lpstr>Helvetica Neue</vt:lpstr>
      <vt:lpstr>Poppins</vt:lpstr>
      <vt:lpstr>Varsayılan Tasarım</vt:lpstr>
      <vt:lpstr>Ondokuz Mayıs Üniversitesi   Akreditasyon Süreçleri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Mentorlerin Görevleri</vt:lpstr>
      <vt:lpstr>Mentorlerin Görevleri</vt:lpstr>
      <vt:lpstr>Mentorlerin Görevleri</vt:lpstr>
      <vt:lpstr>Akredite Birimlerde Yapılacaklar</vt:lpstr>
      <vt:lpstr>Daha Önce Akreditasyon Başvurusu Olmayan Birimlerde Yapılacaklar</vt:lpstr>
      <vt:lpstr>Mentorler Tarafından Doldurulacak Form</vt:lpstr>
      <vt:lpstr>PowerPoint Sunusu</vt:lpstr>
      <vt:lpstr>PowerPoint Sunusu</vt:lpstr>
      <vt:lpstr>PowerPoint Sunusu</vt:lpstr>
      <vt:lpstr>PowerPoint Sunusu</vt:lpstr>
      <vt:lpstr>PowerPoint Sunusu</vt:lpstr>
      <vt:lpstr>PowerPoint Sunusu</vt:lpstr>
      <vt:lpstr>PowerPoint Sunusu</vt:lpstr>
      <vt:lpstr>PowerPoint Sunusu</vt:lpstr>
      <vt:lpstr>Birimler Tarafından Doldurulacak Form</vt:lpstr>
      <vt:lpstr>PowerPoint Sunusu</vt:lpstr>
      <vt:lpstr>PowerPoint Sunusu</vt:lpstr>
      <vt:lpstr>PowerPoint Sunusu</vt:lpstr>
      <vt:lpstr>PowerPoint Sunusu</vt:lpstr>
      <vt:lpstr>Akademik Birimler ve Akreditasyon Kuruluşu</vt:lpstr>
      <vt:lpstr>Akademik Birimler ve Akreditasyon Kuruluşu</vt:lpstr>
      <vt:lpstr>Akademik Birimler ve Akreditasyon Kuruluşu</vt:lpstr>
      <vt:lpstr>Akademik Birimler ve Akreditasyon Kuruluşu</vt:lpstr>
      <vt:lpstr>Akademik Birimler ve Akreditasyon Kuruluşu</vt:lpstr>
      <vt:lpstr>Akademik Birimler ve Akreditasyon Kuruluşu</vt:lpstr>
      <vt:lpstr>Akademik Birimler ve Akreditasyon Kuruluşu</vt:lpstr>
      <vt:lpstr>Teşekkürler  </vt:lpstr>
    </vt:vector>
  </TitlesOfParts>
  <Manager/>
  <Company>Ondokuz Mayıs Üniversitesi</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Akreditasyon Mentor Uygulama Programı</dc:title>
  <dc:subject>Akreditasyon</dc:subject>
  <dc:creator>İzleme Komisyonu</dc:creator>
  <cp:keywords/>
  <dc:description/>
  <cp:lastModifiedBy>Rw.1.</cp:lastModifiedBy>
  <cp:revision>242</cp:revision>
  <cp:lastPrinted>2022-11-16T07:26:33Z</cp:lastPrinted>
  <dcterms:created xsi:type="dcterms:W3CDTF">2010-12-27T09:31:37Z</dcterms:created>
  <dcterms:modified xsi:type="dcterms:W3CDTF">2022-12-14T17:41:34Z</dcterms:modified>
  <cp:category/>
</cp:coreProperties>
</file>