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16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32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49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6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5819" algn="l" defTabSz="914327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2982" algn="l" defTabSz="914327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146" algn="l" defTabSz="914327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310" algn="l" defTabSz="914327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CF"/>
    <a:srgbClr val="9C9CDF"/>
    <a:srgbClr val="8AC6CD"/>
    <a:srgbClr val="BADDE1"/>
    <a:srgbClr val="807D7D"/>
    <a:srgbClr val="FFFFFF"/>
    <a:srgbClr val="4D4946"/>
    <a:srgbClr val="7F7F7F"/>
    <a:srgbClr val="F1F2F6"/>
    <a:srgbClr val="646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4D3E8776-AB09-4EDC-BA1D-EF4E5378F2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C0ED28E-E00B-48F0-8DCE-0A0CDD4EA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1730A-0A11-42E7-8CE9-6123E48B2DB5}" type="datetimeFigureOut">
              <a:rPr lang="tr-TR" smtClean="0"/>
              <a:t>25.05.2023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7EB4F14-AF67-4617-94A3-B44E02F4699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1031D0F-BB1A-45A1-BB38-B8B30A1B3E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6F970-FFD7-4C47-8F4E-4A357BFA8F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57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EE7B8-CF6E-F245-A67A-40FB5324506D}" type="datetimeFigureOut">
              <a:rPr lang="tr-TR" smtClean="0"/>
              <a:t>25.05.2023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0F3BF-69A4-C14F-8391-9EE819AB4F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85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4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7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2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55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19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82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46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10" algn="l" defTabSz="91432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F0F3BF-69A4-C14F-8391-9EE819AB4F7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6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7487D298-1B85-4809-8876-81D3304E2AC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C37AB5C-7F07-47D8-A788-722AAEF2B7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35F604-7929-4CDE-8A84-087B8DAF0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8" indent="0" algn="ctr">
              <a:buNone/>
              <a:defRPr sz="2000"/>
            </a:lvl2pPr>
            <a:lvl3pPr marL="914375" indent="0" algn="ctr">
              <a:buNone/>
              <a:defRPr sz="1800"/>
            </a:lvl3pPr>
            <a:lvl4pPr marL="1371563" indent="0" algn="ctr">
              <a:buNone/>
              <a:defRPr sz="1600"/>
            </a:lvl4pPr>
            <a:lvl5pPr marL="1828750" indent="0" algn="ctr">
              <a:buNone/>
              <a:defRPr sz="1600"/>
            </a:lvl5pPr>
            <a:lvl6pPr marL="2285938" indent="0" algn="ctr">
              <a:buNone/>
              <a:defRPr sz="1600"/>
            </a:lvl6pPr>
            <a:lvl7pPr marL="2743125" indent="0" algn="ctr">
              <a:buNone/>
              <a:defRPr sz="1600"/>
            </a:lvl7pPr>
            <a:lvl8pPr marL="3200312" indent="0" algn="ctr">
              <a:buNone/>
              <a:defRPr sz="1600"/>
            </a:lvl8pPr>
            <a:lvl9pPr marL="3657499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D46F884-D715-4ED2-875E-08FBCF8A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4BE28AE-7438-4147-A44D-FD6BBB5A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F8D3C9B-FEDD-4309-A91C-9CA1AC682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A2947-FA5D-453E-83C0-691EA497C3A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30986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88F26E1D-B5D5-467D-A732-7F9CA8F46E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2D9801B3-D8C9-443D-AFA1-C8E352C6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212BA58-6D5E-45A1-8BB2-B58B76433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D7FAAEB-FF59-4AF9-B9AB-AEEDBF0F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A03263D-EBFC-4F3E-85B8-443336C1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D55F20-03AF-4AD6-857E-596F2A93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7DD90-68E9-4A4B-ABDD-0E8BBEF178D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262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5C8FEA4F-139E-4BFA-9857-260A0F744E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ikey Başlık 1">
            <a:extLst>
              <a:ext uri="{FF2B5EF4-FFF2-40B4-BE49-F238E27FC236}">
                <a16:creationId xmlns:a16="http://schemas.microsoft.com/office/drawing/2014/main" id="{F60D4DFA-8B07-484B-89F1-D97C917C1B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407E197-D18E-4AAA-98CB-38D89A2A0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0C9DE15-502A-4510-8FD4-70242695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F428F35-1D3B-46A8-B02C-CB5D1125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DCC5110-F755-4AD6-805D-EAA8F7CE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CA82F0-B3AF-4CB7-97F8-ACD6140A637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47843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9B78E955-A148-4354-AE04-7503133F73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42D4F82A-8FE9-41CF-A790-97BBBD58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F19FC7-2638-4BB7-A0CC-8A82FB887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A90686B-8279-46FB-B41F-E98E2231D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DBFD0C-237B-4504-989F-BF2E7774E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8678693-2296-4922-804D-9180843C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AFA7B-F565-4E90-89BF-5854C230462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996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unu">
            <a:extLst>
              <a:ext uri="{FF2B5EF4-FFF2-40B4-BE49-F238E27FC236}">
                <a16:creationId xmlns:a16="http://schemas.microsoft.com/office/drawing/2014/main" id="{44F11540-A512-4E5B-A3F1-95331763F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747B5DBF-EBBA-480D-A9DC-A7E102148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006CE3-0AD1-413F-909C-F58E44CA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188" indent="0">
              <a:buNone/>
              <a:defRPr sz="2000"/>
            </a:lvl2pPr>
            <a:lvl3pPr marL="914375" indent="0">
              <a:buNone/>
              <a:defRPr sz="1800"/>
            </a:lvl3pPr>
            <a:lvl4pPr marL="1371563" indent="0">
              <a:buNone/>
              <a:defRPr sz="1600"/>
            </a:lvl4pPr>
            <a:lvl5pPr marL="1828750" indent="0">
              <a:buNone/>
              <a:defRPr sz="1600"/>
            </a:lvl5pPr>
            <a:lvl6pPr marL="2285938" indent="0">
              <a:buNone/>
              <a:defRPr sz="1600"/>
            </a:lvl6pPr>
            <a:lvl7pPr marL="2743125" indent="0">
              <a:buNone/>
              <a:defRPr sz="1600"/>
            </a:lvl7pPr>
            <a:lvl8pPr marL="3200312" indent="0">
              <a:buNone/>
              <a:defRPr sz="1600"/>
            </a:lvl8pPr>
            <a:lvl9pPr marL="3657499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EB13188-DE1D-4E11-8057-0402AED49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74A2D2F-79BB-400E-AA0F-B8760CBC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69E4D60-8FE9-4979-A580-405515C0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2CB6F-A420-4BBF-ACAC-AB0D809A336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35200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CCAFC7C3-4533-4FB6-8C78-99A4DB9E3D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0FE0336-BADE-47BD-BE6A-990E6F66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923556-F8E4-4F08-A1F2-94F024C0F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3FB7E4D-A16F-488A-B333-8301C723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9A7BDA5-F376-4683-8C4B-CD8AFEAE3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C91FAC-9B81-4CA7-A8E8-8F116CFF9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C3AE39E-7FA5-490C-9137-88B17FB4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633C-18C6-44E5-9903-E97B7A49D34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0436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unu">
            <a:extLst>
              <a:ext uri="{FF2B5EF4-FFF2-40B4-BE49-F238E27FC236}">
                <a16:creationId xmlns:a16="http://schemas.microsoft.com/office/drawing/2014/main" id="{050BA558-371F-47B7-8FA6-502B03CDF3F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75389893-28F9-455C-A1FC-27E27109A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0662EFB-E91A-4B3A-B747-69A34EF5D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5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5" indent="0">
              <a:buNone/>
              <a:defRPr sz="1600" b="1"/>
            </a:lvl7pPr>
            <a:lvl8pPr marL="3200312" indent="0">
              <a:buNone/>
              <a:defRPr sz="1600" b="1"/>
            </a:lvl8pPr>
            <a:lvl9pPr marL="365749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7A13075-96FD-4858-A466-15ABF64360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0984A82-D9D3-4F89-9465-A05B70E7DD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8" indent="0">
              <a:buNone/>
              <a:defRPr sz="2000" b="1"/>
            </a:lvl2pPr>
            <a:lvl3pPr marL="914375" indent="0">
              <a:buNone/>
              <a:defRPr sz="1800" b="1"/>
            </a:lvl3pPr>
            <a:lvl4pPr marL="1371563" indent="0">
              <a:buNone/>
              <a:defRPr sz="1600" b="1"/>
            </a:lvl4pPr>
            <a:lvl5pPr marL="1828750" indent="0">
              <a:buNone/>
              <a:defRPr sz="1600" b="1"/>
            </a:lvl5pPr>
            <a:lvl6pPr marL="2285938" indent="0">
              <a:buNone/>
              <a:defRPr sz="1600" b="1"/>
            </a:lvl6pPr>
            <a:lvl7pPr marL="2743125" indent="0">
              <a:buNone/>
              <a:defRPr sz="1600" b="1"/>
            </a:lvl7pPr>
            <a:lvl8pPr marL="3200312" indent="0">
              <a:buNone/>
              <a:defRPr sz="1600" b="1"/>
            </a:lvl8pPr>
            <a:lvl9pPr marL="3657499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87132E1-2F48-4174-8193-87E5C0AE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58A4AAA-F04A-482D-8287-F06E79205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5471C06-8301-417F-A2AF-1B2E754E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B2A6F5A-071A-404C-BF92-792C69106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AF721-B687-4810-AD40-7C70B07FDF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65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1FB983A-9774-46FC-AB7D-63F42A52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6674E93-5FA3-45AB-A711-AED667B25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E1F7518-33CD-4404-9F63-A885FF394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E3031B0-4789-45E8-A840-3AACBB04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CE01B-BC79-4EBF-AABB-9049824FFFEA}" type="slidenum">
              <a:rPr lang="tr-TR" altLang="tr-TR"/>
              <a:pPr/>
              <a:t>‹#›</a:t>
            </a:fld>
            <a:endParaRPr lang="tr-TR" altLang="tr-TR"/>
          </a:p>
        </p:txBody>
      </p:sp>
      <p:pic>
        <p:nvPicPr>
          <p:cNvPr id="6" name="Picture 4" descr="sunu">
            <a:extLst>
              <a:ext uri="{FF2B5EF4-FFF2-40B4-BE49-F238E27FC236}">
                <a16:creationId xmlns:a16="http://schemas.microsoft.com/office/drawing/2014/main" id="{B104AD21-30E9-4A01-8166-A5EE38AE716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62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nu">
            <a:extLst>
              <a:ext uri="{FF2B5EF4-FFF2-40B4-BE49-F238E27FC236}">
                <a16:creationId xmlns:a16="http://schemas.microsoft.com/office/drawing/2014/main" id="{60EF2FE9-5B91-4E83-A174-050677E2DBA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2D1FFAF3-7EFB-4987-8493-187087346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31664F-7100-4381-A309-4920AAE8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B0EDF4D-A215-4F4C-B721-92D3357A9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B2017-C5EA-4040-AFCE-66D928E4D27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6379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2F46E11D-82FC-4A81-B285-A43A1849538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2E54319-3A17-43C6-A602-9A1DD41A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F23EF2-C3E3-40B2-8607-968EF51F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9C3D52-DC02-4970-9D95-AF91DC6A9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1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8" indent="0">
              <a:buNone/>
              <a:defRPr sz="1400"/>
            </a:lvl2pPr>
            <a:lvl3pPr marL="914375" indent="0">
              <a:buNone/>
              <a:defRPr sz="1200"/>
            </a:lvl3pPr>
            <a:lvl4pPr marL="1371563" indent="0">
              <a:buNone/>
              <a:defRPr sz="1000"/>
            </a:lvl4pPr>
            <a:lvl5pPr marL="1828750" indent="0">
              <a:buNone/>
              <a:defRPr sz="1000"/>
            </a:lvl5pPr>
            <a:lvl6pPr marL="2285938" indent="0">
              <a:buNone/>
              <a:defRPr sz="1000"/>
            </a:lvl6pPr>
            <a:lvl7pPr marL="2743125" indent="0">
              <a:buNone/>
              <a:defRPr sz="1000"/>
            </a:lvl7pPr>
            <a:lvl8pPr marL="3200312" indent="0">
              <a:buNone/>
              <a:defRPr sz="1000"/>
            </a:lvl8pPr>
            <a:lvl9pPr marL="3657499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6155F93-8516-4423-BB06-FE58C6BC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07077AC-5583-4387-953F-4136A5B0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B5A4FE1-63E2-43CA-8B3E-66C7A4D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5059F-8913-415E-B6EE-8A0C42125F0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1784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unu">
            <a:extLst>
              <a:ext uri="{FF2B5EF4-FFF2-40B4-BE49-F238E27FC236}">
                <a16:creationId xmlns:a16="http://schemas.microsoft.com/office/drawing/2014/main" id="{DA90758A-5C1B-417F-A445-9333CC1F7B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038"/>
            <a:ext cx="9144000" cy="96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B62BB14D-A81B-4BF0-9E5C-85B48DB3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9C027C4-3CCB-41BC-A1B0-C948BA7A7E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8" indent="0">
              <a:buNone/>
              <a:defRPr sz="2800"/>
            </a:lvl2pPr>
            <a:lvl3pPr marL="914375" indent="0">
              <a:buNone/>
              <a:defRPr sz="2400"/>
            </a:lvl3pPr>
            <a:lvl4pPr marL="1371563" indent="0">
              <a:buNone/>
              <a:defRPr sz="2000"/>
            </a:lvl4pPr>
            <a:lvl5pPr marL="1828750" indent="0">
              <a:buNone/>
              <a:defRPr sz="2000"/>
            </a:lvl5pPr>
            <a:lvl6pPr marL="2285938" indent="0">
              <a:buNone/>
              <a:defRPr sz="2000"/>
            </a:lvl6pPr>
            <a:lvl7pPr marL="2743125" indent="0">
              <a:buNone/>
              <a:defRPr sz="2000"/>
            </a:lvl7pPr>
            <a:lvl8pPr marL="3200312" indent="0">
              <a:buNone/>
              <a:defRPr sz="2000"/>
            </a:lvl8pPr>
            <a:lvl9pPr marL="3657499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EC9412D-38CF-44CA-AB58-109946B99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1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8" indent="0">
              <a:buNone/>
              <a:defRPr sz="1400"/>
            </a:lvl2pPr>
            <a:lvl3pPr marL="914375" indent="0">
              <a:buNone/>
              <a:defRPr sz="1200"/>
            </a:lvl3pPr>
            <a:lvl4pPr marL="1371563" indent="0">
              <a:buNone/>
              <a:defRPr sz="1000"/>
            </a:lvl4pPr>
            <a:lvl5pPr marL="1828750" indent="0">
              <a:buNone/>
              <a:defRPr sz="1000"/>
            </a:lvl5pPr>
            <a:lvl6pPr marL="2285938" indent="0">
              <a:buNone/>
              <a:defRPr sz="1000"/>
            </a:lvl6pPr>
            <a:lvl7pPr marL="2743125" indent="0">
              <a:buNone/>
              <a:defRPr sz="1000"/>
            </a:lvl7pPr>
            <a:lvl8pPr marL="3200312" indent="0">
              <a:buNone/>
              <a:defRPr sz="1000"/>
            </a:lvl8pPr>
            <a:lvl9pPr marL="3657499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0EED56E-5A68-4365-8B88-F5C974F7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366051D-8C40-41E1-9FAC-3333DEA17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462AE5-A6F0-4C34-907D-1D343CF2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47004-EDAA-4BCF-9DE3-C7477122C22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20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472F3F7-B9CC-4C99-93C4-E01C35479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73EF15F-EC6B-4E6E-BC68-97CFA2DF0C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D7AB4DE-139B-43F0-B6A7-166B526EC0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1205DE4-E68B-4831-96FC-7B4627FF135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B0B5E3-58EB-493C-B893-C9EDC94552F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2AD343-42BE-4C0D-8C43-9BE1CB1E29F7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1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375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563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75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9" indent="-285742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9" indent="-228594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6" indent="-228594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4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1" indent="-228594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8" indent="-228594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6" indent="-228594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3" indent="-228594" algn="l" defTabSz="91437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3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0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8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5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2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9" algn="l" defTabSz="91437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etkinlik.omu.edu.t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tkinlik.omu.edu.t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tkinlik.omu.edu.tr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tkinlik.omu.edu.tr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tkinlik.omu.edu.tr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tkinlik.omu.edu.t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tkinlik.omu.edu.tr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tkinlik.omu.edu.tr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tkinlik.omu.edu.t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sunu kapak">
            <a:extLst>
              <a:ext uri="{FF2B5EF4-FFF2-40B4-BE49-F238E27FC236}">
                <a16:creationId xmlns:a16="http://schemas.microsoft.com/office/drawing/2014/main" id="{95F6E267-728F-4FB0-8651-BFFD2B0EC1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012"/>
            <a:ext cx="9144000" cy="685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4" name="Rectangle 8">
            <a:extLst>
              <a:ext uri="{FF2B5EF4-FFF2-40B4-BE49-F238E27FC236}">
                <a16:creationId xmlns:a16="http://schemas.microsoft.com/office/drawing/2014/main" id="{F38C432D-5372-448E-9829-E0F45631D4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03285" y="548680"/>
            <a:ext cx="60960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4000" b="1">
                <a:latin typeface="Arial" panose="020B0604020202020204" pitchFamily="34" charset="0"/>
                <a:cs typeface="Arial" panose="020B0604020202020204" pitchFamily="34" charset="0"/>
              </a:rPr>
              <a:t>ONDOKUZ MAYIS ÜNİVERSİTESİ</a:t>
            </a:r>
          </a:p>
          <a:p>
            <a:pPr>
              <a:lnSpc>
                <a:spcPct val="90000"/>
              </a:lnSpc>
            </a:pPr>
            <a:endParaRPr lang="tr-TR" altLang="tr-TR" sz="4400" b="1"/>
          </a:p>
          <a:p>
            <a:pPr>
              <a:lnSpc>
                <a:spcPct val="90000"/>
              </a:lnSpc>
            </a:pPr>
            <a:r>
              <a:rPr lang="tr-TR" altLang="tr-TR" sz="3200" b="1"/>
              <a:t> ÖĞRENCİ KALİTE KOMİSYONU TOPLANTISI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A81E1F3-CB27-487C-8780-092A73586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784" y="4221088"/>
            <a:ext cx="25321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r-TR" altLang="tr-TR" sz="1800" b="1" i="1"/>
              <a:t>DANIŞMANLAR</a:t>
            </a:r>
            <a:endParaRPr lang="tr-TR" altLang="tr-TR" b="1" i="1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B89DD1B-66F7-4797-94FB-C51343EB1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4666765"/>
            <a:ext cx="30963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Dr. </a:t>
            </a:r>
            <a:r>
              <a:rPr lang="tr-TR" altLang="tr-TR" sz="1600" b="1" i="1" err="1">
                <a:solidFill>
                  <a:schemeClr val="bg1">
                    <a:lumMod val="50000"/>
                  </a:schemeClr>
                </a:solidFill>
              </a:rPr>
              <a:t>Öğr</a:t>
            </a: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. Üyesi Burak AKYÜZ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 err="1">
                <a:solidFill>
                  <a:schemeClr val="bg1">
                    <a:lumMod val="50000"/>
                  </a:schemeClr>
                </a:solidFill>
              </a:rPr>
              <a:t>Araş</a:t>
            </a: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. Gör. Hakan ÖZTÜRK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 err="1">
                <a:solidFill>
                  <a:schemeClr val="bg1">
                    <a:lumMod val="50000"/>
                  </a:schemeClr>
                </a:solidFill>
              </a:rPr>
              <a:t>Araş</a:t>
            </a: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. Gör. Soner ÖZMEN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 err="1">
                <a:solidFill>
                  <a:schemeClr val="bg1">
                    <a:lumMod val="50000"/>
                  </a:schemeClr>
                </a:solidFill>
              </a:rPr>
              <a:t>Araş</a:t>
            </a: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. Gör. Kübra GÜLIRMAK</a:t>
            </a:r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794D8A16-B0EA-821B-704F-5FC06B377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7656" y="4028479"/>
            <a:ext cx="289215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r-TR" altLang="tr-TR" sz="1800" b="1" i="1"/>
              <a:t>ETKİNLİK İZLEME VE KOORDİNASYON EKİBİ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2560E565-85A2-DE4B-9B36-4A6C8C976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1537" y="4671378"/>
            <a:ext cx="30963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0000"/>
              </a:lnSpc>
            </a:pP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Ayyüce BAŞ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Berat OKUR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Rıdvan YILDIRIM</a:t>
            </a:r>
          </a:p>
          <a:p>
            <a:pPr algn="l">
              <a:lnSpc>
                <a:spcPct val="90000"/>
              </a:lnSpc>
            </a:pPr>
            <a:r>
              <a:rPr lang="tr-TR" altLang="tr-TR" sz="1600" b="1" i="1">
                <a:solidFill>
                  <a:schemeClr val="bg1">
                    <a:lumMod val="50000"/>
                  </a:schemeClr>
                </a:solidFill>
              </a:rPr>
              <a:t>Kerime Birgül BİLGİÇ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143287" y="246531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Danışmalık Sistemi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3992071" y="751745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Danışman Randevu Takvimi</a:t>
            </a:r>
            <a:endParaRPr lang="en-US" b="1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AE7BD73-365A-75EE-D20C-8D5C9C4D948E}"/>
              </a:ext>
            </a:extLst>
          </p:cNvPr>
          <p:cNvGrpSpPr/>
          <p:nvPr/>
        </p:nvGrpSpPr>
        <p:grpSpPr>
          <a:xfrm>
            <a:off x="2241942" y="1939802"/>
            <a:ext cx="6706800" cy="3628800"/>
            <a:chOff x="2241942" y="1939802"/>
            <a:chExt cx="6706800" cy="3628800"/>
          </a:xfrm>
        </p:grpSpPr>
        <p:pic>
          <p:nvPicPr>
            <p:cNvPr id="3" name="Picture 2" descr="Calendar&#10;&#10;Description automatically generated">
              <a:extLst>
                <a:ext uri="{FF2B5EF4-FFF2-40B4-BE49-F238E27FC236}">
                  <a16:creationId xmlns:a16="http://schemas.microsoft.com/office/drawing/2014/main" id="{118E8696-6C5D-FB27-625D-FAEEAC9FCA53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41942" y="1939802"/>
              <a:ext cx="6706800" cy="36288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6975552-C44F-0342-9203-6EC874DD7161}"/>
                </a:ext>
              </a:extLst>
            </p:cNvPr>
            <p:cNvSpPr/>
            <p:nvPr/>
          </p:nvSpPr>
          <p:spPr>
            <a:xfrm>
              <a:off x="2442830" y="4653136"/>
              <a:ext cx="617002" cy="144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807D7D"/>
                  </a:solidFill>
                </a:rPr>
                <a:t>AD SOYAD</a:t>
              </a:r>
              <a:endParaRPr lang="en-US" sz="500">
                <a:solidFill>
                  <a:srgbClr val="807D7D"/>
                </a:solidFill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8E01055-81BC-E053-14EF-260B5172FFFB}"/>
                </a:ext>
              </a:extLst>
            </p:cNvPr>
            <p:cNvSpPr/>
            <p:nvPr/>
          </p:nvSpPr>
          <p:spPr>
            <a:xfrm>
              <a:off x="4427984" y="2708920"/>
              <a:ext cx="1368152" cy="144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807D7D"/>
                  </a:solidFill>
                </a:rPr>
                <a:t>DANIŞMAN UNVAN AD SOYAD</a:t>
              </a:r>
              <a:endParaRPr lang="en-US" sz="500">
                <a:solidFill>
                  <a:srgbClr val="807D7D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B2D10B-16DD-8C36-1603-3586EA0BF469}"/>
                </a:ext>
              </a:extLst>
            </p:cNvPr>
            <p:cNvSpPr/>
            <p:nvPr/>
          </p:nvSpPr>
          <p:spPr>
            <a:xfrm>
              <a:off x="6516216" y="3212976"/>
              <a:ext cx="616992" cy="72008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807D7D"/>
                  </a:solidFill>
                </a:rPr>
                <a:t>Ad </a:t>
              </a:r>
              <a:r>
                <a:rPr lang="tr-TR" sz="500" err="1">
                  <a:solidFill>
                    <a:srgbClr val="807D7D"/>
                  </a:solidFill>
                </a:rPr>
                <a:t>Soyad</a:t>
              </a:r>
              <a:endParaRPr lang="en-US" sz="500">
                <a:solidFill>
                  <a:srgbClr val="807D7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9146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>
            <a:extLst>
              <a:ext uri="{FF2B5EF4-FFF2-40B4-BE49-F238E27FC236}">
                <a16:creationId xmlns:a16="http://schemas.microsoft.com/office/drawing/2014/main" id="{7716D066-6C22-0212-E40F-443C9C85AD77}"/>
              </a:ext>
            </a:extLst>
          </p:cNvPr>
          <p:cNvGrpSpPr/>
          <p:nvPr/>
        </p:nvGrpSpPr>
        <p:grpSpPr>
          <a:xfrm>
            <a:off x="631299" y="1009147"/>
            <a:ext cx="5304429" cy="4423972"/>
            <a:chOff x="2129899" y="1026081"/>
            <a:chExt cx="5304429" cy="4423972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912F0012-7972-5A9C-6472-987A9FF29234}"/>
                </a:ext>
              </a:extLst>
            </p:cNvPr>
            <p:cNvGrpSpPr/>
            <p:nvPr/>
          </p:nvGrpSpPr>
          <p:grpSpPr>
            <a:xfrm flipH="1">
              <a:off x="2129899" y="1124785"/>
              <a:ext cx="3008822" cy="4262338"/>
              <a:chOff x="4777708" y="1806188"/>
              <a:chExt cx="3008822" cy="4262338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EB0CD395-3533-D065-2A9C-1339E0F9EB1B}"/>
                  </a:ext>
                </a:extLst>
              </p:cNvPr>
              <p:cNvSpPr/>
              <p:nvPr/>
            </p:nvSpPr>
            <p:spPr>
              <a:xfrm>
                <a:off x="4777708" y="1837100"/>
                <a:ext cx="928500" cy="891459"/>
              </a:xfrm>
              <a:prstGeom prst="rect">
                <a:avLst/>
              </a:prstGeom>
              <a:noFill/>
              <a:ln w="63500">
                <a:solidFill>
                  <a:schemeClr val="accent1"/>
                </a:solidFill>
              </a:ln>
              <a:effectLst>
                <a:innerShdw blurRad="127000" dist="127000" dir="13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28EF611C-5EE8-A844-9905-5B0CFEE40809}"/>
                  </a:ext>
                </a:extLst>
              </p:cNvPr>
              <p:cNvSpPr/>
              <p:nvPr/>
            </p:nvSpPr>
            <p:spPr>
              <a:xfrm>
                <a:off x="4777708" y="2938384"/>
                <a:ext cx="928500" cy="891459"/>
              </a:xfrm>
              <a:prstGeom prst="rect">
                <a:avLst/>
              </a:prstGeom>
              <a:noFill/>
              <a:ln w="63500">
                <a:solidFill>
                  <a:srgbClr val="8AC6CD"/>
                </a:solidFill>
              </a:ln>
              <a:effectLst>
                <a:innerShdw blurRad="127000" dist="127000" dir="13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66F4BA0-4804-8ABE-2CAA-D1889BA1686A}"/>
                  </a:ext>
                </a:extLst>
              </p:cNvPr>
              <p:cNvSpPr/>
              <p:nvPr/>
            </p:nvSpPr>
            <p:spPr>
              <a:xfrm>
                <a:off x="4777708" y="4039668"/>
                <a:ext cx="928500" cy="891459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9C9CDF"/>
                </a:solidFill>
              </a:ln>
              <a:effectLst>
                <a:innerShdw blurRad="127000" dist="127000" dir="13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D233190-88BD-9341-0318-714B2A883B6D}"/>
                  </a:ext>
                </a:extLst>
              </p:cNvPr>
              <p:cNvSpPr/>
              <p:nvPr/>
            </p:nvSpPr>
            <p:spPr>
              <a:xfrm>
                <a:off x="4777708" y="5140952"/>
                <a:ext cx="928500" cy="891459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rgbClr val="6B6BCF"/>
                </a:solidFill>
              </a:ln>
              <a:effectLst>
                <a:innerShdw blurRad="127000" dist="127000" dir="132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cs typeface="Arial" pitchFamily="34" charset="0"/>
                </a:endParaRPr>
              </a:p>
            </p:txBody>
          </p:sp>
          <p:sp>
            <p:nvSpPr>
              <p:cNvPr id="30" name="Freeform 4">
                <a:extLst>
                  <a:ext uri="{FF2B5EF4-FFF2-40B4-BE49-F238E27FC236}">
                    <a16:creationId xmlns:a16="http://schemas.microsoft.com/office/drawing/2014/main" id="{30349A84-05F1-168D-3702-A9D7169814C8}"/>
                  </a:ext>
                </a:extLst>
              </p:cNvPr>
              <p:cNvSpPr/>
              <p:nvPr/>
            </p:nvSpPr>
            <p:spPr>
              <a:xfrm flipH="1">
                <a:off x="5723018" y="2907813"/>
                <a:ext cx="2056195" cy="1032243"/>
              </a:xfrm>
              <a:custGeom>
                <a:avLst/>
                <a:gdLst>
                  <a:gd name="connsiteX0" fmla="*/ 1621972 w 1621972"/>
                  <a:gd name="connsiteY0" fmla="*/ 0 h 925286"/>
                  <a:gd name="connsiteX1" fmla="*/ 0 w 1621972"/>
                  <a:gd name="connsiteY1" fmla="*/ 925286 h 925286"/>
                  <a:gd name="connsiteX2" fmla="*/ 1621972 w 1621972"/>
                  <a:gd name="connsiteY2" fmla="*/ 849086 h 925286"/>
                  <a:gd name="connsiteX3" fmla="*/ 1621972 w 1621972"/>
                  <a:gd name="connsiteY3" fmla="*/ 0 h 925286"/>
                  <a:gd name="connsiteX0" fmla="*/ 1632858 w 1632858"/>
                  <a:gd name="connsiteY0" fmla="*/ 0 h 957943"/>
                  <a:gd name="connsiteX1" fmla="*/ 0 w 1632858"/>
                  <a:gd name="connsiteY1" fmla="*/ 957943 h 957943"/>
                  <a:gd name="connsiteX2" fmla="*/ 1621972 w 1632858"/>
                  <a:gd name="connsiteY2" fmla="*/ 881743 h 957943"/>
                  <a:gd name="connsiteX3" fmla="*/ 1632858 w 1632858"/>
                  <a:gd name="connsiteY3" fmla="*/ 0 h 957943"/>
                  <a:gd name="connsiteX0" fmla="*/ 1632858 w 1654629"/>
                  <a:gd name="connsiteY0" fmla="*/ 0 h 957943"/>
                  <a:gd name="connsiteX1" fmla="*/ 0 w 1654629"/>
                  <a:gd name="connsiteY1" fmla="*/ 957943 h 957943"/>
                  <a:gd name="connsiteX2" fmla="*/ 1654629 w 1654629"/>
                  <a:gd name="connsiteY2" fmla="*/ 903515 h 957943"/>
                  <a:gd name="connsiteX3" fmla="*/ 1632858 w 1654629"/>
                  <a:gd name="connsiteY3" fmla="*/ 0 h 957943"/>
                  <a:gd name="connsiteX0" fmla="*/ 1643743 w 1654629"/>
                  <a:gd name="connsiteY0" fmla="*/ 0 h 979714"/>
                  <a:gd name="connsiteX1" fmla="*/ 0 w 1654629"/>
                  <a:gd name="connsiteY1" fmla="*/ 979714 h 979714"/>
                  <a:gd name="connsiteX2" fmla="*/ 1654629 w 1654629"/>
                  <a:gd name="connsiteY2" fmla="*/ 925286 h 979714"/>
                  <a:gd name="connsiteX3" fmla="*/ 1643743 w 1654629"/>
                  <a:gd name="connsiteY3" fmla="*/ 0 h 979714"/>
                  <a:gd name="connsiteX0" fmla="*/ 1630212 w 1654629"/>
                  <a:gd name="connsiteY0" fmla="*/ 0 h 947057"/>
                  <a:gd name="connsiteX1" fmla="*/ 0 w 1654629"/>
                  <a:gd name="connsiteY1" fmla="*/ 947057 h 947057"/>
                  <a:gd name="connsiteX2" fmla="*/ 1654629 w 1654629"/>
                  <a:gd name="connsiteY2" fmla="*/ 892629 h 947057"/>
                  <a:gd name="connsiteX3" fmla="*/ 1630212 w 1654629"/>
                  <a:gd name="connsiteY3" fmla="*/ 0 h 947057"/>
                  <a:gd name="connsiteX0" fmla="*/ 1657273 w 1657273"/>
                  <a:gd name="connsiteY0" fmla="*/ 0 h 968828"/>
                  <a:gd name="connsiteX1" fmla="*/ 0 w 1657273"/>
                  <a:gd name="connsiteY1" fmla="*/ 968828 h 968828"/>
                  <a:gd name="connsiteX2" fmla="*/ 1654629 w 1657273"/>
                  <a:gd name="connsiteY2" fmla="*/ 914400 h 968828"/>
                  <a:gd name="connsiteX3" fmla="*/ 1657273 w 1657273"/>
                  <a:gd name="connsiteY3" fmla="*/ 0 h 968828"/>
                  <a:gd name="connsiteX0" fmla="*/ 1684334 w 1684334"/>
                  <a:gd name="connsiteY0" fmla="*/ 0 h 990599"/>
                  <a:gd name="connsiteX1" fmla="*/ 0 w 1684334"/>
                  <a:gd name="connsiteY1" fmla="*/ 990599 h 990599"/>
                  <a:gd name="connsiteX2" fmla="*/ 1654629 w 1684334"/>
                  <a:gd name="connsiteY2" fmla="*/ 936171 h 990599"/>
                  <a:gd name="connsiteX3" fmla="*/ 1684334 w 1684334"/>
                  <a:gd name="connsiteY3" fmla="*/ 0 h 990599"/>
                  <a:gd name="connsiteX0" fmla="*/ 1589618 w 1654636"/>
                  <a:gd name="connsiteY0" fmla="*/ 0 h 947056"/>
                  <a:gd name="connsiteX1" fmla="*/ 0 w 1654636"/>
                  <a:gd name="connsiteY1" fmla="*/ 947056 h 947056"/>
                  <a:gd name="connsiteX2" fmla="*/ 1654629 w 1654636"/>
                  <a:gd name="connsiteY2" fmla="*/ 892628 h 947056"/>
                  <a:gd name="connsiteX3" fmla="*/ 1589618 w 1654636"/>
                  <a:gd name="connsiteY3" fmla="*/ 0 h 947056"/>
                  <a:gd name="connsiteX0" fmla="*/ 1603149 w 1654638"/>
                  <a:gd name="connsiteY0" fmla="*/ 0 h 979713"/>
                  <a:gd name="connsiteX1" fmla="*/ 0 w 1654638"/>
                  <a:gd name="connsiteY1" fmla="*/ 979713 h 979713"/>
                  <a:gd name="connsiteX2" fmla="*/ 1654629 w 1654638"/>
                  <a:gd name="connsiteY2" fmla="*/ 925285 h 979713"/>
                  <a:gd name="connsiteX3" fmla="*/ 1603149 w 1654638"/>
                  <a:gd name="connsiteY3" fmla="*/ 0 h 979713"/>
                  <a:gd name="connsiteX0" fmla="*/ 1603149 w 1627589"/>
                  <a:gd name="connsiteY0" fmla="*/ 0 h 979713"/>
                  <a:gd name="connsiteX1" fmla="*/ 0 w 1627589"/>
                  <a:gd name="connsiteY1" fmla="*/ 979713 h 979713"/>
                  <a:gd name="connsiteX2" fmla="*/ 1627568 w 1627589"/>
                  <a:gd name="connsiteY2" fmla="*/ 914399 h 979713"/>
                  <a:gd name="connsiteX3" fmla="*/ 1603149 w 1627589"/>
                  <a:gd name="connsiteY3" fmla="*/ 0 h 979713"/>
                  <a:gd name="connsiteX0" fmla="*/ 1603149 w 1611762"/>
                  <a:gd name="connsiteY0" fmla="*/ 0 h 979713"/>
                  <a:gd name="connsiteX1" fmla="*/ 0 w 1611762"/>
                  <a:gd name="connsiteY1" fmla="*/ 979713 h 979713"/>
                  <a:gd name="connsiteX2" fmla="*/ 1611709 w 1611762"/>
                  <a:gd name="connsiteY2" fmla="*/ 910146 h 979713"/>
                  <a:gd name="connsiteX3" fmla="*/ 1603149 w 1611762"/>
                  <a:gd name="connsiteY3" fmla="*/ 0 h 979713"/>
                  <a:gd name="connsiteX0" fmla="*/ 1581944 w 1611727"/>
                  <a:gd name="connsiteY0" fmla="*/ 0 h 979713"/>
                  <a:gd name="connsiteX1" fmla="*/ 0 w 1611727"/>
                  <a:gd name="connsiteY1" fmla="*/ 979713 h 979713"/>
                  <a:gd name="connsiteX2" fmla="*/ 1611709 w 1611727"/>
                  <a:gd name="connsiteY2" fmla="*/ 910146 h 979713"/>
                  <a:gd name="connsiteX3" fmla="*/ 1581944 w 1611727"/>
                  <a:gd name="connsiteY3" fmla="*/ 0 h 979713"/>
                  <a:gd name="connsiteX0" fmla="*/ 1581944 w 1586350"/>
                  <a:gd name="connsiteY0" fmla="*/ 0 h 979713"/>
                  <a:gd name="connsiteX1" fmla="*/ 0 w 1586350"/>
                  <a:gd name="connsiteY1" fmla="*/ 979713 h 979713"/>
                  <a:gd name="connsiteX2" fmla="*/ 1586263 w 1586350"/>
                  <a:gd name="connsiteY2" fmla="*/ 920382 h 979713"/>
                  <a:gd name="connsiteX3" fmla="*/ 1581944 w 1586350"/>
                  <a:gd name="connsiteY3" fmla="*/ 0 h 979713"/>
                  <a:gd name="connsiteX0" fmla="*/ 1581944 w 1586350"/>
                  <a:gd name="connsiteY0" fmla="*/ 0 h 979713"/>
                  <a:gd name="connsiteX1" fmla="*/ 0 w 1586350"/>
                  <a:gd name="connsiteY1" fmla="*/ 979713 h 979713"/>
                  <a:gd name="connsiteX2" fmla="*/ 1586263 w 1586350"/>
                  <a:gd name="connsiteY2" fmla="*/ 920382 h 979713"/>
                  <a:gd name="connsiteX3" fmla="*/ 1581944 w 1586350"/>
                  <a:gd name="connsiteY3" fmla="*/ 0 h 979713"/>
                  <a:gd name="connsiteX0" fmla="*/ 1581944 w 1582267"/>
                  <a:gd name="connsiteY0" fmla="*/ 0 h 979713"/>
                  <a:gd name="connsiteX1" fmla="*/ 0 w 1582267"/>
                  <a:gd name="connsiteY1" fmla="*/ 979713 h 979713"/>
                  <a:gd name="connsiteX2" fmla="*/ 1582022 w 1582267"/>
                  <a:gd name="connsiteY2" fmla="*/ 920382 h 979713"/>
                  <a:gd name="connsiteX3" fmla="*/ 1581944 w 1582267"/>
                  <a:gd name="connsiteY3" fmla="*/ 0 h 979713"/>
                  <a:gd name="connsiteX0" fmla="*/ 1581944 w 1582267"/>
                  <a:gd name="connsiteY0" fmla="*/ 0 h 972229"/>
                  <a:gd name="connsiteX1" fmla="*/ 0 w 1582267"/>
                  <a:gd name="connsiteY1" fmla="*/ 972229 h 972229"/>
                  <a:gd name="connsiteX2" fmla="*/ 1582022 w 1582267"/>
                  <a:gd name="connsiteY2" fmla="*/ 912898 h 972229"/>
                  <a:gd name="connsiteX3" fmla="*/ 1581944 w 1582267"/>
                  <a:gd name="connsiteY3" fmla="*/ 0 h 972229"/>
                  <a:gd name="connsiteX0" fmla="*/ 1577945 w 1582112"/>
                  <a:gd name="connsiteY0" fmla="*/ 0 h 974723"/>
                  <a:gd name="connsiteX1" fmla="*/ 0 w 1582112"/>
                  <a:gd name="connsiteY1" fmla="*/ 974723 h 974723"/>
                  <a:gd name="connsiteX2" fmla="*/ 1582022 w 1582112"/>
                  <a:gd name="connsiteY2" fmla="*/ 915392 h 974723"/>
                  <a:gd name="connsiteX3" fmla="*/ 1577945 w 1582112"/>
                  <a:gd name="connsiteY3" fmla="*/ 0 h 974723"/>
                  <a:gd name="connsiteX0" fmla="*/ 1575945 w 1582091"/>
                  <a:gd name="connsiteY0" fmla="*/ 0 h 969734"/>
                  <a:gd name="connsiteX1" fmla="*/ 0 w 1582091"/>
                  <a:gd name="connsiteY1" fmla="*/ 969734 h 969734"/>
                  <a:gd name="connsiteX2" fmla="*/ 1582022 w 1582091"/>
                  <a:gd name="connsiteY2" fmla="*/ 910403 h 969734"/>
                  <a:gd name="connsiteX3" fmla="*/ 1575945 w 1582091"/>
                  <a:gd name="connsiteY3" fmla="*/ 0 h 969734"/>
                  <a:gd name="connsiteX0" fmla="*/ 1575945 w 1582091"/>
                  <a:gd name="connsiteY0" fmla="*/ 0 h 972229"/>
                  <a:gd name="connsiteX1" fmla="*/ 0 w 1582091"/>
                  <a:gd name="connsiteY1" fmla="*/ 972229 h 972229"/>
                  <a:gd name="connsiteX2" fmla="*/ 1582022 w 1582091"/>
                  <a:gd name="connsiteY2" fmla="*/ 912898 h 972229"/>
                  <a:gd name="connsiteX3" fmla="*/ 1575945 w 1582091"/>
                  <a:gd name="connsiteY3" fmla="*/ 0 h 972229"/>
                  <a:gd name="connsiteX0" fmla="*/ 1575945 w 1582091"/>
                  <a:gd name="connsiteY0" fmla="*/ 0 h 974724"/>
                  <a:gd name="connsiteX1" fmla="*/ 0 w 1582091"/>
                  <a:gd name="connsiteY1" fmla="*/ 974724 h 974724"/>
                  <a:gd name="connsiteX2" fmla="*/ 1582022 w 1582091"/>
                  <a:gd name="connsiteY2" fmla="*/ 915393 h 974724"/>
                  <a:gd name="connsiteX3" fmla="*/ 1575945 w 1582091"/>
                  <a:gd name="connsiteY3" fmla="*/ 0 h 974724"/>
                  <a:gd name="connsiteX0" fmla="*/ 1575945 w 1578155"/>
                  <a:gd name="connsiteY0" fmla="*/ 0 h 974724"/>
                  <a:gd name="connsiteX1" fmla="*/ 0 w 1578155"/>
                  <a:gd name="connsiteY1" fmla="*/ 974724 h 974724"/>
                  <a:gd name="connsiteX2" fmla="*/ 1578023 w 1578155"/>
                  <a:gd name="connsiteY2" fmla="*/ 920382 h 974724"/>
                  <a:gd name="connsiteX3" fmla="*/ 1575945 w 1578155"/>
                  <a:gd name="connsiteY3" fmla="*/ 0 h 974724"/>
                  <a:gd name="connsiteX0" fmla="*/ 1575945 w 1578155"/>
                  <a:gd name="connsiteY0" fmla="*/ 0 h 974724"/>
                  <a:gd name="connsiteX1" fmla="*/ 0 w 1578155"/>
                  <a:gd name="connsiteY1" fmla="*/ 974724 h 974724"/>
                  <a:gd name="connsiteX2" fmla="*/ 1578023 w 1578155"/>
                  <a:gd name="connsiteY2" fmla="*/ 922875 h 974724"/>
                  <a:gd name="connsiteX3" fmla="*/ 1575945 w 1578155"/>
                  <a:gd name="connsiteY3" fmla="*/ 0 h 974724"/>
                  <a:gd name="connsiteX0" fmla="*/ 1585943 w 1588153"/>
                  <a:gd name="connsiteY0" fmla="*/ 0 h 972229"/>
                  <a:gd name="connsiteX1" fmla="*/ 0 w 1588153"/>
                  <a:gd name="connsiteY1" fmla="*/ 972229 h 972229"/>
                  <a:gd name="connsiteX2" fmla="*/ 1588021 w 1588153"/>
                  <a:gd name="connsiteY2" fmla="*/ 922875 h 972229"/>
                  <a:gd name="connsiteX3" fmla="*/ 1585943 w 1588153"/>
                  <a:gd name="connsiteY3" fmla="*/ 0 h 972229"/>
                  <a:gd name="connsiteX0" fmla="*/ 1593941 w 1596151"/>
                  <a:gd name="connsiteY0" fmla="*/ 0 h 999669"/>
                  <a:gd name="connsiteX1" fmla="*/ 0 w 1596151"/>
                  <a:gd name="connsiteY1" fmla="*/ 999669 h 999669"/>
                  <a:gd name="connsiteX2" fmla="*/ 1596019 w 1596151"/>
                  <a:gd name="connsiteY2" fmla="*/ 922875 h 999669"/>
                  <a:gd name="connsiteX3" fmla="*/ 1593941 w 1596151"/>
                  <a:gd name="connsiteY3" fmla="*/ 0 h 999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6151" h="999669">
                    <a:moveTo>
                      <a:pt x="1593941" y="0"/>
                    </a:moveTo>
                    <a:lnTo>
                      <a:pt x="0" y="999669"/>
                    </a:lnTo>
                    <a:lnTo>
                      <a:pt x="1596019" y="922875"/>
                    </a:lnTo>
                    <a:cubicBezTo>
                      <a:pt x="1596900" y="618075"/>
                      <a:pt x="1593060" y="304800"/>
                      <a:pt x="1593941" y="0"/>
                    </a:cubicBezTo>
                    <a:close/>
                  </a:path>
                </a:pathLst>
              </a:custGeom>
              <a:solidFill>
                <a:srgbClr val="8AC6CD"/>
              </a:solidFill>
              <a:ln>
                <a:solidFill>
                  <a:srgbClr val="8AC6C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1" name="Freeform 3">
                <a:extLst>
                  <a:ext uri="{FF2B5EF4-FFF2-40B4-BE49-F238E27FC236}">
                    <a16:creationId xmlns:a16="http://schemas.microsoft.com/office/drawing/2014/main" id="{636324D1-78CB-B353-72A2-9CBAC97F0D77}"/>
                  </a:ext>
                </a:extLst>
              </p:cNvPr>
              <p:cNvSpPr/>
              <p:nvPr/>
            </p:nvSpPr>
            <p:spPr>
              <a:xfrm flipH="1">
                <a:off x="5720700" y="1806188"/>
                <a:ext cx="2063810" cy="2133869"/>
              </a:xfrm>
              <a:custGeom>
                <a:avLst/>
                <a:gdLst>
                  <a:gd name="connsiteX0" fmla="*/ 1621972 w 1621972"/>
                  <a:gd name="connsiteY0" fmla="*/ 0 h 2035628"/>
                  <a:gd name="connsiteX1" fmla="*/ 0 w 1621972"/>
                  <a:gd name="connsiteY1" fmla="*/ 2035628 h 2035628"/>
                  <a:gd name="connsiteX2" fmla="*/ 1621972 w 1621972"/>
                  <a:gd name="connsiteY2" fmla="*/ 892628 h 2035628"/>
                  <a:gd name="connsiteX3" fmla="*/ 1621972 w 1621972"/>
                  <a:gd name="connsiteY3" fmla="*/ 0 h 2035628"/>
                  <a:gd name="connsiteX0" fmla="*/ 1621972 w 1654629"/>
                  <a:gd name="connsiteY0" fmla="*/ 0 h 2035628"/>
                  <a:gd name="connsiteX1" fmla="*/ 0 w 1654629"/>
                  <a:gd name="connsiteY1" fmla="*/ 2035628 h 2035628"/>
                  <a:gd name="connsiteX2" fmla="*/ 1654629 w 1654629"/>
                  <a:gd name="connsiteY2" fmla="*/ 881742 h 2035628"/>
                  <a:gd name="connsiteX3" fmla="*/ 1621972 w 1654629"/>
                  <a:gd name="connsiteY3" fmla="*/ 0 h 2035628"/>
                  <a:gd name="connsiteX0" fmla="*/ 1635503 w 1654629"/>
                  <a:gd name="connsiteY0" fmla="*/ 0 h 2013857"/>
                  <a:gd name="connsiteX1" fmla="*/ 0 w 1654629"/>
                  <a:gd name="connsiteY1" fmla="*/ 2013857 h 2013857"/>
                  <a:gd name="connsiteX2" fmla="*/ 1654629 w 1654629"/>
                  <a:gd name="connsiteY2" fmla="*/ 859971 h 2013857"/>
                  <a:gd name="connsiteX3" fmla="*/ 1635503 w 1654629"/>
                  <a:gd name="connsiteY3" fmla="*/ 0 h 2013857"/>
                  <a:gd name="connsiteX0" fmla="*/ 1594911 w 1654629"/>
                  <a:gd name="connsiteY0" fmla="*/ 0 h 2002971"/>
                  <a:gd name="connsiteX1" fmla="*/ 0 w 1654629"/>
                  <a:gd name="connsiteY1" fmla="*/ 2002971 h 2002971"/>
                  <a:gd name="connsiteX2" fmla="*/ 1654629 w 1654629"/>
                  <a:gd name="connsiteY2" fmla="*/ 849085 h 2002971"/>
                  <a:gd name="connsiteX3" fmla="*/ 1594911 w 1654629"/>
                  <a:gd name="connsiteY3" fmla="*/ 0 h 2002971"/>
                  <a:gd name="connsiteX0" fmla="*/ 1600197 w 1654629"/>
                  <a:gd name="connsiteY0" fmla="*/ 0 h 2002971"/>
                  <a:gd name="connsiteX1" fmla="*/ 0 w 1654629"/>
                  <a:gd name="connsiteY1" fmla="*/ 2002971 h 2002971"/>
                  <a:gd name="connsiteX2" fmla="*/ 1654629 w 1654629"/>
                  <a:gd name="connsiteY2" fmla="*/ 849085 h 2002971"/>
                  <a:gd name="connsiteX3" fmla="*/ 1600197 w 1654629"/>
                  <a:gd name="connsiteY3" fmla="*/ 0 h 2002971"/>
                  <a:gd name="connsiteX0" fmla="*/ 1605484 w 1654629"/>
                  <a:gd name="connsiteY0" fmla="*/ 0 h 2007224"/>
                  <a:gd name="connsiteX1" fmla="*/ 0 w 1654629"/>
                  <a:gd name="connsiteY1" fmla="*/ 2007224 h 2007224"/>
                  <a:gd name="connsiteX2" fmla="*/ 1654629 w 1654629"/>
                  <a:gd name="connsiteY2" fmla="*/ 853338 h 2007224"/>
                  <a:gd name="connsiteX3" fmla="*/ 1605484 w 1654629"/>
                  <a:gd name="connsiteY3" fmla="*/ 0 h 2007224"/>
                  <a:gd name="connsiteX0" fmla="*/ 1605484 w 1612337"/>
                  <a:gd name="connsiteY0" fmla="*/ 0 h 2007224"/>
                  <a:gd name="connsiteX1" fmla="*/ 0 w 1612337"/>
                  <a:gd name="connsiteY1" fmla="*/ 2007224 h 2007224"/>
                  <a:gd name="connsiteX2" fmla="*/ 1612337 w 1612337"/>
                  <a:gd name="connsiteY2" fmla="*/ 870350 h 2007224"/>
                  <a:gd name="connsiteX3" fmla="*/ 1605484 w 1612337"/>
                  <a:gd name="connsiteY3" fmla="*/ 0 h 2007224"/>
                  <a:gd name="connsiteX0" fmla="*/ 1605484 w 1612337"/>
                  <a:gd name="connsiteY0" fmla="*/ 0 h 2041344"/>
                  <a:gd name="connsiteX1" fmla="*/ 0 w 1612337"/>
                  <a:gd name="connsiteY1" fmla="*/ 2041344 h 2041344"/>
                  <a:gd name="connsiteX2" fmla="*/ 1612337 w 1612337"/>
                  <a:gd name="connsiteY2" fmla="*/ 904470 h 2041344"/>
                  <a:gd name="connsiteX3" fmla="*/ 1605484 w 1612337"/>
                  <a:gd name="connsiteY3" fmla="*/ 0 h 2041344"/>
                  <a:gd name="connsiteX0" fmla="*/ 1605484 w 1612337"/>
                  <a:gd name="connsiteY0" fmla="*/ 0 h 2041344"/>
                  <a:gd name="connsiteX1" fmla="*/ 0 w 1612337"/>
                  <a:gd name="connsiteY1" fmla="*/ 2041344 h 2041344"/>
                  <a:gd name="connsiteX2" fmla="*/ 1612337 w 1612337"/>
                  <a:gd name="connsiteY2" fmla="*/ 911293 h 2041344"/>
                  <a:gd name="connsiteX3" fmla="*/ 1605484 w 1612337"/>
                  <a:gd name="connsiteY3" fmla="*/ 0 h 2041344"/>
                  <a:gd name="connsiteX0" fmla="*/ 1613967 w 1614481"/>
                  <a:gd name="connsiteY0" fmla="*/ 0 h 2051579"/>
                  <a:gd name="connsiteX1" fmla="*/ 0 w 1614481"/>
                  <a:gd name="connsiteY1" fmla="*/ 2051579 h 2051579"/>
                  <a:gd name="connsiteX2" fmla="*/ 1612337 w 1614481"/>
                  <a:gd name="connsiteY2" fmla="*/ 921528 h 2051579"/>
                  <a:gd name="connsiteX3" fmla="*/ 1613967 w 1614481"/>
                  <a:gd name="connsiteY3" fmla="*/ 0 h 2051579"/>
                  <a:gd name="connsiteX0" fmla="*/ 1597003 w 1612337"/>
                  <a:gd name="connsiteY0" fmla="*/ 0 h 2048168"/>
                  <a:gd name="connsiteX1" fmla="*/ 0 w 1612337"/>
                  <a:gd name="connsiteY1" fmla="*/ 2048168 h 2048168"/>
                  <a:gd name="connsiteX2" fmla="*/ 1612337 w 1612337"/>
                  <a:gd name="connsiteY2" fmla="*/ 918117 h 2048168"/>
                  <a:gd name="connsiteX3" fmla="*/ 1597003 w 1612337"/>
                  <a:gd name="connsiteY3" fmla="*/ 0 h 2048168"/>
                  <a:gd name="connsiteX0" fmla="*/ 1600839 w 1612337"/>
                  <a:gd name="connsiteY0" fmla="*/ 0 h 2043403"/>
                  <a:gd name="connsiteX1" fmla="*/ 0 w 1612337"/>
                  <a:gd name="connsiteY1" fmla="*/ 2043403 h 2043403"/>
                  <a:gd name="connsiteX2" fmla="*/ 1612337 w 1612337"/>
                  <a:gd name="connsiteY2" fmla="*/ 913352 h 2043403"/>
                  <a:gd name="connsiteX3" fmla="*/ 1600839 w 1612337"/>
                  <a:gd name="connsiteY3" fmla="*/ 0 h 2043403"/>
                  <a:gd name="connsiteX0" fmla="*/ 1600839 w 1612337"/>
                  <a:gd name="connsiteY0" fmla="*/ 0 h 2043403"/>
                  <a:gd name="connsiteX1" fmla="*/ 0 w 1612337"/>
                  <a:gd name="connsiteY1" fmla="*/ 2043403 h 2043403"/>
                  <a:gd name="connsiteX2" fmla="*/ 1612337 w 1612337"/>
                  <a:gd name="connsiteY2" fmla="*/ 915735 h 2043403"/>
                  <a:gd name="connsiteX3" fmla="*/ 1600839 w 1612337"/>
                  <a:gd name="connsiteY3" fmla="*/ 0 h 2043403"/>
                  <a:gd name="connsiteX0" fmla="*/ 1598829 w 1610327"/>
                  <a:gd name="connsiteY0" fmla="*/ 0 h 2068370"/>
                  <a:gd name="connsiteX1" fmla="*/ 0 w 1610327"/>
                  <a:gd name="connsiteY1" fmla="*/ 2068370 h 2068370"/>
                  <a:gd name="connsiteX2" fmla="*/ 1610327 w 1610327"/>
                  <a:gd name="connsiteY2" fmla="*/ 915735 h 2068370"/>
                  <a:gd name="connsiteX3" fmla="*/ 1598829 w 1610327"/>
                  <a:gd name="connsiteY3" fmla="*/ 0 h 2068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0327" h="2068370">
                    <a:moveTo>
                      <a:pt x="1598829" y="0"/>
                    </a:moveTo>
                    <a:lnTo>
                      <a:pt x="0" y="2068370"/>
                    </a:lnTo>
                    <a:lnTo>
                      <a:pt x="1610327" y="915735"/>
                    </a:lnTo>
                    <a:cubicBezTo>
                      <a:pt x="1608043" y="625618"/>
                      <a:pt x="1601113" y="290117"/>
                      <a:pt x="1598829" y="0"/>
                    </a:cubicBezTo>
                    <a:close/>
                  </a:path>
                </a:pathLst>
              </a:custGeom>
              <a:solidFill>
                <a:srgbClr val="BADDE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  <p:sp>
            <p:nvSpPr>
              <p:cNvPr id="32" name="Freeform 59">
                <a:extLst>
                  <a:ext uri="{FF2B5EF4-FFF2-40B4-BE49-F238E27FC236}">
                    <a16:creationId xmlns:a16="http://schemas.microsoft.com/office/drawing/2014/main" id="{CAAACD33-9F57-41FB-2A6A-90507A0909E7}"/>
                  </a:ext>
                </a:extLst>
              </p:cNvPr>
              <p:cNvSpPr/>
              <p:nvPr/>
            </p:nvSpPr>
            <p:spPr>
              <a:xfrm flipH="1" flipV="1">
                <a:off x="5730315" y="3936415"/>
                <a:ext cx="2047004" cy="1029679"/>
              </a:xfrm>
              <a:custGeom>
                <a:avLst/>
                <a:gdLst>
                  <a:gd name="connsiteX0" fmla="*/ 1621972 w 1621972"/>
                  <a:gd name="connsiteY0" fmla="*/ 0 h 925286"/>
                  <a:gd name="connsiteX1" fmla="*/ 0 w 1621972"/>
                  <a:gd name="connsiteY1" fmla="*/ 925286 h 925286"/>
                  <a:gd name="connsiteX2" fmla="*/ 1621972 w 1621972"/>
                  <a:gd name="connsiteY2" fmla="*/ 849086 h 925286"/>
                  <a:gd name="connsiteX3" fmla="*/ 1621972 w 1621972"/>
                  <a:gd name="connsiteY3" fmla="*/ 0 h 925286"/>
                  <a:gd name="connsiteX0" fmla="*/ 1632858 w 1632858"/>
                  <a:gd name="connsiteY0" fmla="*/ 0 h 957943"/>
                  <a:gd name="connsiteX1" fmla="*/ 0 w 1632858"/>
                  <a:gd name="connsiteY1" fmla="*/ 957943 h 957943"/>
                  <a:gd name="connsiteX2" fmla="*/ 1621972 w 1632858"/>
                  <a:gd name="connsiteY2" fmla="*/ 881743 h 957943"/>
                  <a:gd name="connsiteX3" fmla="*/ 1632858 w 1632858"/>
                  <a:gd name="connsiteY3" fmla="*/ 0 h 957943"/>
                  <a:gd name="connsiteX0" fmla="*/ 1632858 w 1654629"/>
                  <a:gd name="connsiteY0" fmla="*/ 0 h 957943"/>
                  <a:gd name="connsiteX1" fmla="*/ 0 w 1654629"/>
                  <a:gd name="connsiteY1" fmla="*/ 957943 h 957943"/>
                  <a:gd name="connsiteX2" fmla="*/ 1654629 w 1654629"/>
                  <a:gd name="connsiteY2" fmla="*/ 903515 h 957943"/>
                  <a:gd name="connsiteX3" fmla="*/ 1632858 w 1654629"/>
                  <a:gd name="connsiteY3" fmla="*/ 0 h 957943"/>
                  <a:gd name="connsiteX0" fmla="*/ 1643743 w 1654629"/>
                  <a:gd name="connsiteY0" fmla="*/ 0 h 979714"/>
                  <a:gd name="connsiteX1" fmla="*/ 0 w 1654629"/>
                  <a:gd name="connsiteY1" fmla="*/ 979714 h 979714"/>
                  <a:gd name="connsiteX2" fmla="*/ 1654629 w 1654629"/>
                  <a:gd name="connsiteY2" fmla="*/ 925286 h 979714"/>
                  <a:gd name="connsiteX3" fmla="*/ 1643743 w 1654629"/>
                  <a:gd name="connsiteY3" fmla="*/ 0 h 979714"/>
                  <a:gd name="connsiteX0" fmla="*/ 1630212 w 1654629"/>
                  <a:gd name="connsiteY0" fmla="*/ 0 h 947057"/>
                  <a:gd name="connsiteX1" fmla="*/ 0 w 1654629"/>
                  <a:gd name="connsiteY1" fmla="*/ 947057 h 947057"/>
                  <a:gd name="connsiteX2" fmla="*/ 1654629 w 1654629"/>
                  <a:gd name="connsiteY2" fmla="*/ 892629 h 947057"/>
                  <a:gd name="connsiteX3" fmla="*/ 1630212 w 1654629"/>
                  <a:gd name="connsiteY3" fmla="*/ 0 h 947057"/>
                  <a:gd name="connsiteX0" fmla="*/ 1657273 w 1657273"/>
                  <a:gd name="connsiteY0" fmla="*/ 0 h 968828"/>
                  <a:gd name="connsiteX1" fmla="*/ 0 w 1657273"/>
                  <a:gd name="connsiteY1" fmla="*/ 968828 h 968828"/>
                  <a:gd name="connsiteX2" fmla="*/ 1654629 w 1657273"/>
                  <a:gd name="connsiteY2" fmla="*/ 914400 h 968828"/>
                  <a:gd name="connsiteX3" fmla="*/ 1657273 w 1657273"/>
                  <a:gd name="connsiteY3" fmla="*/ 0 h 968828"/>
                  <a:gd name="connsiteX0" fmla="*/ 1684334 w 1684334"/>
                  <a:gd name="connsiteY0" fmla="*/ 0 h 990599"/>
                  <a:gd name="connsiteX1" fmla="*/ 0 w 1684334"/>
                  <a:gd name="connsiteY1" fmla="*/ 990599 h 990599"/>
                  <a:gd name="connsiteX2" fmla="*/ 1654629 w 1684334"/>
                  <a:gd name="connsiteY2" fmla="*/ 936171 h 990599"/>
                  <a:gd name="connsiteX3" fmla="*/ 1684334 w 1684334"/>
                  <a:gd name="connsiteY3" fmla="*/ 0 h 990599"/>
                  <a:gd name="connsiteX0" fmla="*/ 1589618 w 1654636"/>
                  <a:gd name="connsiteY0" fmla="*/ 0 h 947056"/>
                  <a:gd name="connsiteX1" fmla="*/ 0 w 1654636"/>
                  <a:gd name="connsiteY1" fmla="*/ 947056 h 947056"/>
                  <a:gd name="connsiteX2" fmla="*/ 1654629 w 1654636"/>
                  <a:gd name="connsiteY2" fmla="*/ 892628 h 947056"/>
                  <a:gd name="connsiteX3" fmla="*/ 1589618 w 1654636"/>
                  <a:gd name="connsiteY3" fmla="*/ 0 h 947056"/>
                  <a:gd name="connsiteX0" fmla="*/ 1603149 w 1654638"/>
                  <a:gd name="connsiteY0" fmla="*/ 0 h 979713"/>
                  <a:gd name="connsiteX1" fmla="*/ 0 w 1654638"/>
                  <a:gd name="connsiteY1" fmla="*/ 979713 h 979713"/>
                  <a:gd name="connsiteX2" fmla="*/ 1654629 w 1654638"/>
                  <a:gd name="connsiteY2" fmla="*/ 925285 h 979713"/>
                  <a:gd name="connsiteX3" fmla="*/ 1603149 w 1654638"/>
                  <a:gd name="connsiteY3" fmla="*/ 0 h 979713"/>
                  <a:gd name="connsiteX0" fmla="*/ 1603149 w 1627589"/>
                  <a:gd name="connsiteY0" fmla="*/ 0 h 979713"/>
                  <a:gd name="connsiteX1" fmla="*/ 0 w 1627589"/>
                  <a:gd name="connsiteY1" fmla="*/ 979713 h 979713"/>
                  <a:gd name="connsiteX2" fmla="*/ 1627568 w 1627589"/>
                  <a:gd name="connsiteY2" fmla="*/ 914399 h 979713"/>
                  <a:gd name="connsiteX3" fmla="*/ 1603149 w 1627589"/>
                  <a:gd name="connsiteY3" fmla="*/ 0 h 979713"/>
                  <a:gd name="connsiteX0" fmla="*/ 1603149 w 1606525"/>
                  <a:gd name="connsiteY0" fmla="*/ 0 h 979713"/>
                  <a:gd name="connsiteX1" fmla="*/ 0 w 1606525"/>
                  <a:gd name="connsiteY1" fmla="*/ 979713 h 979713"/>
                  <a:gd name="connsiteX2" fmla="*/ 1606422 w 1606525"/>
                  <a:gd name="connsiteY2" fmla="*/ 910146 h 979713"/>
                  <a:gd name="connsiteX3" fmla="*/ 1603149 w 1606525"/>
                  <a:gd name="connsiteY3" fmla="*/ 0 h 979713"/>
                  <a:gd name="connsiteX0" fmla="*/ 1603149 w 1603149"/>
                  <a:gd name="connsiteY0" fmla="*/ 0 h 979713"/>
                  <a:gd name="connsiteX1" fmla="*/ 0 w 1603149"/>
                  <a:gd name="connsiteY1" fmla="*/ 979713 h 979713"/>
                  <a:gd name="connsiteX2" fmla="*/ 1601135 w 1603149"/>
                  <a:gd name="connsiteY2" fmla="*/ 914399 h 979713"/>
                  <a:gd name="connsiteX3" fmla="*/ 1603149 w 1603149"/>
                  <a:gd name="connsiteY3" fmla="*/ 0 h 979713"/>
                  <a:gd name="connsiteX0" fmla="*/ 1608435 w 1608435"/>
                  <a:gd name="connsiteY0" fmla="*/ 0 h 988219"/>
                  <a:gd name="connsiteX1" fmla="*/ 0 w 1608435"/>
                  <a:gd name="connsiteY1" fmla="*/ 988219 h 988219"/>
                  <a:gd name="connsiteX2" fmla="*/ 1601135 w 1608435"/>
                  <a:gd name="connsiteY2" fmla="*/ 922905 h 988219"/>
                  <a:gd name="connsiteX3" fmla="*/ 1608435 w 1608435"/>
                  <a:gd name="connsiteY3" fmla="*/ 0 h 988219"/>
                  <a:gd name="connsiteX0" fmla="*/ 1591471 w 1601183"/>
                  <a:gd name="connsiteY0" fmla="*/ 0 h 991631"/>
                  <a:gd name="connsiteX1" fmla="*/ 0 w 1601183"/>
                  <a:gd name="connsiteY1" fmla="*/ 991631 h 991631"/>
                  <a:gd name="connsiteX2" fmla="*/ 1601135 w 1601183"/>
                  <a:gd name="connsiteY2" fmla="*/ 926317 h 991631"/>
                  <a:gd name="connsiteX3" fmla="*/ 1591471 w 1601183"/>
                  <a:gd name="connsiteY3" fmla="*/ 0 h 991631"/>
                  <a:gd name="connsiteX0" fmla="*/ 1587230 w 1601171"/>
                  <a:gd name="connsiteY0" fmla="*/ 0 h 991631"/>
                  <a:gd name="connsiteX1" fmla="*/ 0 w 1601171"/>
                  <a:gd name="connsiteY1" fmla="*/ 991631 h 991631"/>
                  <a:gd name="connsiteX2" fmla="*/ 1601135 w 1601171"/>
                  <a:gd name="connsiteY2" fmla="*/ 926317 h 991631"/>
                  <a:gd name="connsiteX3" fmla="*/ 1587230 w 1601171"/>
                  <a:gd name="connsiteY3" fmla="*/ 0 h 991631"/>
                  <a:gd name="connsiteX0" fmla="*/ 1587230 w 1601170"/>
                  <a:gd name="connsiteY0" fmla="*/ 0 h 988219"/>
                  <a:gd name="connsiteX1" fmla="*/ 0 w 1601170"/>
                  <a:gd name="connsiteY1" fmla="*/ 988219 h 988219"/>
                  <a:gd name="connsiteX2" fmla="*/ 1601135 w 1601170"/>
                  <a:gd name="connsiteY2" fmla="*/ 922905 h 988219"/>
                  <a:gd name="connsiteX3" fmla="*/ 1587230 w 1601170"/>
                  <a:gd name="connsiteY3" fmla="*/ 0 h 988219"/>
                  <a:gd name="connsiteX0" fmla="*/ 1587230 w 1601170"/>
                  <a:gd name="connsiteY0" fmla="*/ 0 h 991631"/>
                  <a:gd name="connsiteX1" fmla="*/ 0 w 1601170"/>
                  <a:gd name="connsiteY1" fmla="*/ 991631 h 991631"/>
                  <a:gd name="connsiteX2" fmla="*/ 1601135 w 1601170"/>
                  <a:gd name="connsiteY2" fmla="*/ 926317 h 991631"/>
                  <a:gd name="connsiteX3" fmla="*/ 1587230 w 1601170"/>
                  <a:gd name="connsiteY3" fmla="*/ 0 h 991631"/>
                  <a:gd name="connsiteX0" fmla="*/ 1589240 w 1603180"/>
                  <a:gd name="connsiteY0" fmla="*/ 0 h 949187"/>
                  <a:gd name="connsiteX1" fmla="*/ 0 w 1603180"/>
                  <a:gd name="connsiteY1" fmla="*/ 949187 h 949187"/>
                  <a:gd name="connsiteX2" fmla="*/ 1603145 w 1603180"/>
                  <a:gd name="connsiteY2" fmla="*/ 926317 h 949187"/>
                  <a:gd name="connsiteX3" fmla="*/ 1589240 w 1603180"/>
                  <a:gd name="connsiteY3" fmla="*/ 0 h 949187"/>
                  <a:gd name="connsiteX0" fmla="*/ 1589240 w 1603180"/>
                  <a:gd name="connsiteY0" fmla="*/ 0 h 954181"/>
                  <a:gd name="connsiteX1" fmla="*/ 0 w 1603180"/>
                  <a:gd name="connsiteY1" fmla="*/ 954181 h 954181"/>
                  <a:gd name="connsiteX2" fmla="*/ 1603145 w 1603180"/>
                  <a:gd name="connsiteY2" fmla="*/ 926317 h 954181"/>
                  <a:gd name="connsiteX3" fmla="*/ 1589240 w 1603180"/>
                  <a:gd name="connsiteY3" fmla="*/ 0 h 954181"/>
                  <a:gd name="connsiteX0" fmla="*/ 1591249 w 1605189"/>
                  <a:gd name="connsiteY0" fmla="*/ 0 h 956677"/>
                  <a:gd name="connsiteX1" fmla="*/ 0 w 1605189"/>
                  <a:gd name="connsiteY1" fmla="*/ 956677 h 956677"/>
                  <a:gd name="connsiteX2" fmla="*/ 1605154 w 1605189"/>
                  <a:gd name="connsiteY2" fmla="*/ 926317 h 956677"/>
                  <a:gd name="connsiteX3" fmla="*/ 1591249 w 1605189"/>
                  <a:gd name="connsiteY3" fmla="*/ 0 h 956677"/>
                  <a:gd name="connsiteX0" fmla="*/ 1591249 w 1601181"/>
                  <a:gd name="connsiteY0" fmla="*/ 0 h 956677"/>
                  <a:gd name="connsiteX1" fmla="*/ 0 w 1601181"/>
                  <a:gd name="connsiteY1" fmla="*/ 956677 h 956677"/>
                  <a:gd name="connsiteX2" fmla="*/ 1601134 w 1601181"/>
                  <a:gd name="connsiteY2" fmla="*/ 892812 h 956677"/>
                  <a:gd name="connsiteX3" fmla="*/ 1591249 w 1601181"/>
                  <a:gd name="connsiteY3" fmla="*/ 0 h 956677"/>
                  <a:gd name="connsiteX0" fmla="*/ 1591249 w 1607194"/>
                  <a:gd name="connsiteY0" fmla="*/ 0 h 956677"/>
                  <a:gd name="connsiteX1" fmla="*/ 0 w 1607194"/>
                  <a:gd name="connsiteY1" fmla="*/ 956677 h 956677"/>
                  <a:gd name="connsiteX2" fmla="*/ 1607163 w 1607194"/>
                  <a:gd name="connsiteY2" fmla="*/ 892812 h 956677"/>
                  <a:gd name="connsiteX3" fmla="*/ 1591249 w 1607194"/>
                  <a:gd name="connsiteY3" fmla="*/ 0 h 956677"/>
                  <a:gd name="connsiteX0" fmla="*/ 1591249 w 1603184"/>
                  <a:gd name="connsiteY0" fmla="*/ 0 h 956677"/>
                  <a:gd name="connsiteX1" fmla="*/ 0 w 1603184"/>
                  <a:gd name="connsiteY1" fmla="*/ 956677 h 956677"/>
                  <a:gd name="connsiteX2" fmla="*/ 1603144 w 1603184"/>
                  <a:gd name="connsiteY2" fmla="*/ 890420 h 956677"/>
                  <a:gd name="connsiteX3" fmla="*/ 1591249 w 1603184"/>
                  <a:gd name="connsiteY3" fmla="*/ 0 h 956677"/>
                  <a:gd name="connsiteX0" fmla="*/ 1591249 w 1601181"/>
                  <a:gd name="connsiteY0" fmla="*/ 0 h 956677"/>
                  <a:gd name="connsiteX1" fmla="*/ 0 w 1601181"/>
                  <a:gd name="connsiteY1" fmla="*/ 956677 h 956677"/>
                  <a:gd name="connsiteX2" fmla="*/ 1601134 w 1601181"/>
                  <a:gd name="connsiteY2" fmla="*/ 890420 h 956677"/>
                  <a:gd name="connsiteX3" fmla="*/ 1591249 w 1601181"/>
                  <a:gd name="connsiteY3" fmla="*/ 0 h 956677"/>
                  <a:gd name="connsiteX0" fmla="*/ 1591249 w 1597184"/>
                  <a:gd name="connsiteY0" fmla="*/ 0 h 956677"/>
                  <a:gd name="connsiteX1" fmla="*/ 0 w 1597184"/>
                  <a:gd name="connsiteY1" fmla="*/ 956677 h 956677"/>
                  <a:gd name="connsiteX2" fmla="*/ 1597114 w 1597184"/>
                  <a:gd name="connsiteY2" fmla="*/ 890420 h 956677"/>
                  <a:gd name="connsiteX3" fmla="*/ 1591249 w 1597184"/>
                  <a:gd name="connsiteY3" fmla="*/ 0 h 956677"/>
                  <a:gd name="connsiteX0" fmla="*/ 1593652 w 1597214"/>
                  <a:gd name="connsiteY0" fmla="*/ 0 h 956677"/>
                  <a:gd name="connsiteX1" fmla="*/ 0 w 1597214"/>
                  <a:gd name="connsiteY1" fmla="*/ 956677 h 956677"/>
                  <a:gd name="connsiteX2" fmla="*/ 1597114 w 1597214"/>
                  <a:gd name="connsiteY2" fmla="*/ 890420 h 956677"/>
                  <a:gd name="connsiteX3" fmla="*/ 1593652 w 1597214"/>
                  <a:gd name="connsiteY3" fmla="*/ 0 h 9566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7214" h="956677">
                    <a:moveTo>
                      <a:pt x="1593652" y="0"/>
                    </a:moveTo>
                    <a:lnTo>
                      <a:pt x="0" y="956677"/>
                    </a:lnTo>
                    <a:lnTo>
                      <a:pt x="1597114" y="890420"/>
                    </a:lnTo>
                    <a:cubicBezTo>
                      <a:pt x="1597995" y="585620"/>
                      <a:pt x="1592771" y="304800"/>
                      <a:pt x="1593652" y="0"/>
                    </a:cubicBezTo>
                    <a:close/>
                  </a:path>
                </a:pathLst>
              </a:custGeom>
              <a:solidFill>
                <a:srgbClr val="9C9CDF"/>
              </a:solidFill>
              <a:ln>
                <a:solidFill>
                  <a:srgbClr val="9C9CD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33" name="Freeform 60">
                <a:extLst>
                  <a:ext uri="{FF2B5EF4-FFF2-40B4-BE49-F238E27FC236}">
                    <a16:creationId xmlns:a16="http://schemas.microsoft.com/office/drawing/2014/main" id="{23B24DFE-7340-D914-98CF-5A6C7BD7B69C}"/>
                  </a:ext>
                </a:extLst>
              </p:cNvPr>
              <p:cNvSpPr/>
              <p:nvPr/>
            </p:nvSpPr>
            <p:spPr>
              <a:xfrm flipH="1" flipV="1">
                <a:off x="5728428" y="3936417"/>
                <a:ext cx="2058102" cy="2132109"/>
              </a:xfrm>
              <a:custGeom>
                <a:avLst/>
                <a:gdLst>
                  <a:gd name="connsiteX0" fmla="*/ 1621972 w 1621972"/>
                  <a:gd name="connsiteY0" fmla="*/ 0 h 2035628"/>
                  <a:gd name="connsiteX1" fmla="*/ 0 w 1621972"/>
                  <a:gd name="connsiteY1" fmla="*/ 2035628 h 2035628"/>
                  <a:gd name="connsiteX2" fmla="*/ 1621972 w 1621972"/>
                  <a:gd name="connsiteY2" fmla="*/ 892628 h 2035628"/>
                  <a:gd name="connsiteX3" fmla="*/ 1621972 w 1621972"/>
                  <a:gd name="connsiteY3" fmla="*/ 0 h 2035628"/>
                  <a:gd name="connsiteX0" fmla="*/ 1621972 w 1654629"/>
                  <a:gd name="connsiteY0" fmla="*/ 0 h 2035628"/>
                  <a:gd name="connsiteX1" fmla="*/ 0 w 1654629"/>
                  <a:gd name="connsiteY1" fmla="*/ 2035628 h 2035628"/>
                  <a:gd name="connsiteX2" fmla="*/ 1654629 w 1654629"/>
                  <a:gd name="connsiteY2" fmla="*/ 881742 h 2035628"/>
                  <a:gd name="connsiteX3" fmla="*/ 1621972 w 1654629"/>
                  <a:gd name="connsiteY3" fmla="*/ 0 h 2035628"/>
                  <a:gd name="connsiteX0" fmla="*/ 1635503 w 1654629"/>
                  <a:gd name="connsiteY0" fmla="*/ 0 h 2013857"/>
                  <a:gd name="connsiteX1" fmla="*/ 0 w 1654629"/>
                  <a:gd name="connsiteY1" fmla="*/ 2013857 h 2013857"/>
                  <a:gd name="connsiteX2" fmla="*/ 1654629 w 1654629"/>
                  <a:gd name="connsiteY2" fmla="*/ 859971 h 2013857"/>
                  <a:gd name="connsiteX3" fmla="*/ 1635503 w 1654629"/>
                  <a:gd name="connsiteY3" fmla="*/ 0 h 2013857"/>
                  <a:gd name="connsiteX0" fmla="*/ 1594911 w 1654629"/>
                  <a:gd name="connsiteY0" fmla="*/ 0 h 2002971"/>
                  <a:gd name="connsiteX1" fmla="*/ 0 w 1654629"/>
                  <a:gd name="connsiteY1" fmla="*/ 2002971 h 2002971"/>
                  <a:gd name="connsiteX2" fmla="*/ 1654629 w 1654629"/>
                  <a:gd name="connsiteY2" fmla="*/ 849085 h 2002971"/>
                  <a:gd name="connsiteX3" fmla="*/ 1594911 w 1654629"/>
                  <a:gd name="connsiteY3" fmla="*/ 0 h 2002971"/>
                  <a:gd name="connsiteX0" fmla="*/ 1594911 w 1617624"/>
                  <a:gd name="connsiteY0" fmla="*/ 0 h 2002971"/>
                  <a:gd name="connsiteX1" fmla="*/ 0 w 1617624"/>
                  <a:gd name="connsiteY1" fmla="*/ 2002971 h 2002971"/>
                  <a:gd name="connsiteX2" fmla="*/ 1617624 w 1617624"/>
                  <a:gd name="connsiteY2" fmla="*/ 870350 h 2002971"/>
                  <a:gd name="connsiteX3" fmla="*/ 1594911 w 1617624"/>
                  <a:gd name="connsiteY3" fmla="*/ 0 h 2002971"/>
                  <a:gd name="connsiteX0" fmla="*/ 1594911 w 1596478"/>
                  <a:gd name="connsiteY0" fmla="*/ 0 h 2002971"/>
                  <a:gd name="connsiteX1" fmla="*/ 0 w 1596478"/>
                  <a:gd name="connsiteY1" fmla="*/ 2002971 h 2002971"/>
                  <a:gd name="connsiteX2" fmla="*/ 1596478 w 1596478"/>
                  <a:gd name="connsiteY2" fmla="*/ 883110 h 2002971"/>
                  <a:gd name="connsiteX3" fmla="*/ 1594911 w 1596478"/>
                  <a:gd name="connsiteY3" fmla="*/ 0 h 2002971"/>
                  <a:gd name="connsiteX0" fmla="*/ 1605483 w 1605502"/>
                  <a:gd name="connsiteY0" fmla="*/ 0 h 2015730"/>
                  <a:gd name="connsiteX1" fmla="*/ 0 w 1605502"/>
                  <a:gd name="connsiteY1" fmla="*/ 2015730 h 2015730"/>
                  <a:gd name="connsiteX2" fmla="*/ 1596478 w 1605502"/>
                  <a:gd name="connsiteY2" fmla="*/ 895869 h 2015730"/>
                  <a:gd name="connsiteX3" fmla="*/ 1605483 w 1605502"/>
                  <a:gd name="connsiteY3" fmla="*/ 0 h 2015730"/>
                  <a:gd name="connsiteX0" fmla="*/ 1605483 w 1605502"/>
                  <a:gd name="connsiteY0" fmla="*/ 0 h 2032742"/>
                  <a:gd name="connsiteX1" fmla="*/ 0 w 1605502"/>
                  <a:gd name="connsiteY1" fmla="*/ 2032742 h 2032742"/>
                  <a:gd name="connsiteX2" fmla="*/ 1596478 w 1605502"/>
                  <a:gd name="connsiteY2" fmla="*/ 912881 h 2032742"/>
                  <a:gd name="connsiteX3" fmla="*/ 1605483 w 1605502"/>
                  <a:gd name="connsiteY3" fmla="*/ 0 h 2032742"/>
                  <a:gd name="connsiteX0" fmla="*/ 1592760 w 1596478"/>
                  <a:gd name="connsiteY0" fmla="*/ 0 h 2060037"/>
                  <a:gd name="connsiteX1" fmla="*/ 0 w 1596478"/>
                  <a:gd name="connsiteY1" fmla="*/ 2060037 h 2060037"/>
                  <a:gd name="connsiteX2" fmla="*/ 1596478 w 1596478"/>
                  <a:gd name="connsiteY2" fmla="*/ 940176 h 2060037"/>
                  <a:gd name="connsiteX3" fmla="*/ 1592760 w 1596478"/>
                  <a:gd name="connsiteY3" fmla="*/ 0 h 2060037"/>
                  <a:gd name="connsiteX0" fmla="*/ 1592760 w 1596478"/>
                  <a:gd name="connsiteY0" fmla="*/ 0 h 2042978"/>
                  <a:gd name="connsiteX1" fmla="*/ 0 w 1596478"/>
                  <a:gd name="connsiteY1" fmla="*/ 2042978 h 2042978"/>
                  <a:gd name="connsiteX2" fmla="*/ 1596478 w 1596478"/>
                  <a:gd name="connsiteY2" fmla="*/ 923117 h 2042978"/>
                  <a:gd name="connsiteX3" fmla="*/ 1592760 w 1596478"/>
                  <a:gd name="connsiteY3" fmla="*/ 0 h 2042978"/>
                  <a:gd name="connsiteX0" fmla="*/ 1592760 w 1596478"/>
                  <a:gd name="connsiteY0" fmla="*/ 0 h 2053214"/>
                  <a:gd name="connsiteX1" fmla="*/ 0 w 1596478"/>
                  <a:gd name="connsiteY1" fmla="*/ 2053214 h 2053214"/>
                  <a:gd name="connsiteX2" fmla="*/ 1596478 w 1596478"/>
                  <a:gd name="connsiteY2" fmla="*/ 933353 h 2053214"/>
                  <a:gd name="connsiteX3" fmla="*/ 1592760 w 1596478"/>
                  <a:gd name="connsiteY3" fmla="*/ 0 h 2053214"/>
                  <a:gd name="connsiteX0" fmla="*/ 1614004 w 1614014"/>
                  <a:gd name="connsiteY0" fmla="*/ 0 h 2053214"/>
                  <a:gd name="connsiteX1" fmla="*/ 0 w 1614014"/>
                  <a:gd name="connsiteY1" fmla="*/ 2053214 h 2053214"/>
                  <a:gd name="connsiteX2" fmla="*/ 1596478 w 1614014"/>
                  <a:gd name="connsiteY2" fmla="*/ 933353 h 2053214"/>
                  <a:gd name="connsiteX3" fmla="*/ 1614004 w 1614014"/>
                  <a:gd name="connsiteY3" fmla="*/ 0 h 2053214"/>
                  <a:gd name="connsiteX0" fmla="*/ 1599936 w 1599946"/>
                  <a:gd name="connsiteY0" fmla="*/ 0 h 2015763"/>
                  <a:gd name="connsiteX1" fmla="*/ 0 w 1599946"/>
                  <a:gd name="connsiteY1" fmla="*/ 2015763 h 2015763"/>
                  <a:gd name="connsiteX2" fmla="*/ 1582410 w 1599946"/>
                  <a:gd name="connsiteY2" fmla="*/ 933353 h 2015763"/>
                  <a:gd name="connsiteX3" fmla="*/ 1599936 w 1599946"/>
                  <a:gd name="connsiteY3" fmla="*/ 0 h 2015763"/>
                  <a:gd name="connsiteX0" fmla="*/ 1605965 w 1605975"/>
                  <a:gd name="connsiteY0" fmla="*/ 0 h 2025750"/>
                  <a:gd name="connsiteX1" fmla="*/ 0 w 1605975"/>
                  <a:gd name="connsiteY1" fmla="*/ 2025750 h 2025750"/>
                  <a:gd name="connsiteX2" fmla="*/ 1588439 w 1605975"/>
                  <a:gd name="connsiteY2" fmla="*/ 933353 h 2025750"/>
                  <a:gd name="connsiteX3" fmla="*/ 1605965 w 1605975"/>
                  <a:gd name="connsiteY3" fmla="*/ 0 h 2025750"/>
                  <a:gd name="connsiteX0" fmla="*/ 1605965 w 1605975"/>
                  <a:gd name="connsiteY0" fmla="*/ 0 h 2018259"/>
                  <a:gd name="connsiteX1" fmla="*/ 0 w 1605975"/>
                  <a:gd name="connsiteY1" fmla="*/ 2018259 h 2018259"/>
                  <a:gd name="connsiteX2" fmla="*/ 1588439 w 1605975"/>
                  <a:gd name="connsiteY2" fmla="*/ 933353 h 2018259"/>
                  <a:gd name="connsiteX3" fmla="*/ 1605965 w 1605975"/>
                  <a:gd name="connsiteY3" fmla="*/ 0 h 2018259"/>
                  <a:gd name="connsiteX0" fmla="*/ 1605965 w 1608648"/>
                  <a:gd name="connsiteY0" fmla="*/ 0 h 2018259"/>
                  <a:gd name="connsiteX1" fmla="*/ 0 w 1608648"/>
                  <a:gd name="connsiteY1" fmla="*/ 2018259 h 2018259"/>
                  <a:gd name="connsiteX2" fmla="*/ 1608648 w 1608648"/>
                  <a:gd name="connsiteY2" fmla="*/ 896780 h 2018259"/>
                  <a:gd name="connsiteX3" fmla="*/ 1605965 w 1608648"/>
                  <a:gd name="connsiteY3" fmla="*/ 0 h 2018259"/>
                  <a:gd name="connsiteX0" fmla="*/ 1605965 w 1614711"/>
                  <a:gd name="connsiteY0" fmla="*/ 0 h 2018259"/>
                  <a:gd name="connsiteX1" fmla="*/ 0 w 1614711"/>
                  <a:gd name="connsiteY1" fmla="*/ 2018259 h 2018259"/>
                  <a:gd name="connsiteX2" fmla="*/ 1614711 w 1614711"/>
                  <a:gd name="connsiteY2" fmla="*/ 908971 h 2018259"/>
                  <a:gd name="connsiteX3" fmla="*/ 1605965 w 1614711"/>
                  <a:gd name="connsiteY3" fmla="*/ 0 h 20182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14711" h="2018259">
                    <a:moveTo>
                      <a:pt x="1605965" y="0"/>
                    </a:moveTo>
                    <a:lnTo>
                      <a:pt x="0" y="2018259"/>
                    </a:lnTo>
                    <a:lnTo>
                      <a:pt x="1614711" y="908971"/>
                    </a:lnTo>
                    <a:cubicBezTo>
                      <a:pt x="1614189" y="614601"/>
                      <a:pt x="1606487" y="294370"/>
                      <a:pt x="1605965" y="0"/>
                    </a:cubicBezTo>
                    <a:close/>
                  </a:path>
                </a:pathLst>
              </a:custGeom>
              <a:solidFill>
                <a:srgbClr val="6B6BCF"/>
              </a:solidFill>
              <a:ln>
                <a:solidFill>
                  <a:srgbClr val="6B6B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C5E732-D18A-3704-1144-771CC5467DC3}"/>
                </a:ext>
              </a:extLst>
            </p:cNvPr>
            <p:cNvSpPr txBox="1"/>
            <p:nvPr/>
          </p:nvSpPr>
          <p:spPr>
            <a:xfrm flipH="1">
              <a:off x="5290567" y="1365454"/>
              <a:ext cx="2143761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tr-TR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Sisteme Giriş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4EBA2C0-57B9-B5D6-A22D-95CC84D813B3}"/>
                </a:ext>
              </a:extLst>
            </p:cNvPr>
            <p:cNvSpPr txBox="1"/>
            <p:nvPr/>
          </p:nvSpPr>
          <p:spPr>
            <a:xfrm flipH="1">
              <a:off x="5290567" y="2256981"/>
              <a:ext cx="2143761" cy="70788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tr-TR" altLang="ko-KR"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Danışmanlık Sistemi</a:t>
              </a:r>
              <a:endPara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0C99813-AAE1-97F5-1C98-2447332B8E25}"/>
                </a:ext>
              </a:extLst>
            </p:cNvPr>
            <p:cNvSpPr txBox="1"/>
            <p:nvPr/>
          </p:nvSpPr>
          <p:spPr>
            <a:xfrm flipH="1">
              <a:off x="5290567" y="3359525"/>
              <a:ext cx="2143761" cy="707886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tr-TR" altLang="ko-KR" sz="20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Randevu Oluşturma</a:t>
              </a:r>
              <a:endParaRPr lang="ko-KR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C90D0FE-81F8-23FE-38FB-2854B5457AC5}"/>
                </a:ext>
              </a:extLst>
            </p:cNvPr>
            <p:cNvSpPr txBox="1"/>
            <p:nvPr/>
          </p:nvSpPr>
          <p:spPr>
            <a:xfrm flipH="1">
              <a:off x="5290567" y="4651709"/>
              <a:ext cx="2143761" cy="400110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tr-TR" altLang="ko-KR" sz="2000" b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Anket</a:t>
              </a:r>
              <a:endParaRPr lang="ko-KR" altLang="en-US" sz="2000" b="1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8FA9B91-18F4-574D-5AE0-5D77DB871896}"/>
                </a:ext>
              </a:extLst>
            </p:cNvPr>
            <p:cNvSpPr txBox="1"/>
            <p:nvPr/>
          </p:nvSpPr>
          <p:spPr>
            <a:xfrm>
              <a:off x="4386439" y="1026081"/>
              <a:ext cx="41864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2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ngsana New" panose="020B0502040204020203" pitchFamily="18" charset="-34"/>
                  <a:cs typeface="Angsana New" panose="020B0502040204020203" pitchFamily="18" charset="-34"/>
                </a:rPr>
                <a:t>1</a:t>
              </a:r>
              <a:endParaRPr lang="en-US" sz="7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542B9D6-22BB-1E62-477B-4942B38BD363}"/>
                </a:ext>
              </a:extLst>
            </p:cNvPr>
            <p:cNvSpPr txBox="1"/>
            <p:nvPr/>
          </p:nvSpPr>
          <p:spPr>
            <a:xfrm>
              <a:off x="4401585" y="2127024"/>
              <a:ext cx="5760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2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ngsana New" panose="020B0502040204020203" pitchFamily="18" charset="-34"/>
                  <a:cs typeface="Angsana New" panose="020B0502040204020203" pitchFamily="18" charset="-34"/>
                </a:rPr>
                <a:t>2</a:t>
              </a:r>
              <a:endParaRPr lang="en-US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6B1DE0E-1D26-FF17-0520-12C2FF1CA269}"/>
                </a:ext>
              </a:extLst>
            </p:cNvPr>
            <p:cNvSpPr txBox="1"/>
            <p:nvPr/>
          </p:nvSpPr>
          <p:spPr>
            <a:xfrm>
              <a:off x="4386051" y="3166817"/>
              <a:ext cx="5760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2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ngsana New" panose="020B0502040204020203" pitchFamily="18" charset="-34"/>
                  <a:cs typeface="Angsana New" panose="020B0502040204020203" pitchFamily="18" charset="-34"/>
                </a:rPr>
                <a:t>3</a:t>
              </a:r>
              <a:endParaRPr lang="en-US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E1DF3E3-E933-7406-6550-B2B4CF117318}"/>
                </a:ext>
              </a:extLst>
            </p:cNvPr>
            <p:cNvSpPr txBox="1"/>
            <p:nvPr/>
          </p:nvSpPr>
          <p:spPr>
            <a:xfrm flipH="1">
              <a:off x="4362067" y="4249724"/>
              <a:ext cx="57606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7200" b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  <a:latin typeface="Angsana New" panose="020B0502040204020203" pitchFamily="18" charset="-34"/>
                  <a:cs typeface="Angsana New" panose="020B0502040204020203" pitchFamily="18" charset="-34"/>
                </a:rPr>
                <a:t>4</a:t>
              </a:r>
              <a:endParaRPr lang="en-US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endParaRPr>
            </a:p>
          </p:txBody>
        </p:sp>
      </p:grpSp>
      <p:sp>
        <p:nvSpPr>
          <p:cNvPr id="3" name="TextBox 20">
            <a:extLst>
              <a:ext uri="{FF2B5EF4-FFF2-40B4-BE49-F238E27FC236}">
                <a16:creationId xmlns:a16="http://schemas.microsoft.com/office/drawing/2014/main" id="{A7765C4E-7EAB-9709-EFEB-4FC5395A8C51}"/>
              </a:ext>
            </a:extLst>
          </p:cNvPr>
          <p:cNvSpPr txBox="1"/>
          <p:nvPr/>
        </p:nvSpPr>
        <p:spPr>
          <a:xfrm>
            <a:off x="5845079" y="2870750"/>
            <a:ext cx="214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dirty="0">
                <a:solidFill>
                  <a:srgbClr val="3E409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 dirty="0">
              <a:solidFill>
                <a:srgbClr val="3E40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41031-0EAE-8B25-D6E9-9409D86EAE74}"/>
              </a:ext>
            </a:extLst>
          </p:cNvPr>
          <p:cNvSpPr/>
          <p:nvPr/>
        </p:nvSpPr>
        <p:spPr>
          <a:xfrm>
            <a:off x="901614" y="0"/>
            <a:ext cx="755576" cy="6309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E5BD1-36DD-1080-4BB0-C64FA89D58A9}"/>
              </a:ext>
            </a:extLst>
          </p:cNvPr>
          <p:cNvSpPr/>
          <p:nvPr/>
        </p:nvSpPr>
        <p:spPr>
          <a:xfrm>
            <a:off x="1425440" y="0"/>
            <a:ext cx="755576" cy="630932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91F69-7F7D-6484-0456-E0F58497D9C5}"/>
              </a:ext>
            </a:extLst>
          </p:cNvPr>
          <p:cNvSpPr txBox="1"/>
          <p:nvPr/>
        </p:nvSpPr>
        <p:spPr>
          <a:xfrm>
            <a:off x="1403648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1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A53089-3949-8856-6D3A-47325E2494B8}"/>
              </a:ext>
            </a:extLst>
          </p:cNvPr>
          <p:cNvSpPr txBox="1"/>
          <p:nvPr/>
        </p:nvSpPr>
        <p:spPr>
          <a:xfrm>
            <a:off x="892232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2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DA055-BAEF-6826-8CAB-AE0C5D620828}"/>
              </a:ext>
            </a:extLst>
          </p:cNvPr>
          <p:cNvSpPr txBox="1"/>
          <p:nvPr/>
        </p:nvSpPr>
        <p:spPr>
          <a:xfrm>
            <a:off x="1340031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Sisteme Giriş</a:t>
            </a:r>
            <a:endParaRPr lang="en-US" sz="280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9A223-4C21-A791-18A8-7E490BC3BDB3}"/>
              </a:ext>
            </a:extLst>
          </p:cNvPr>
          <p:cNvSpPr txBox="1"/>
          <p:nvPr/>
        </p:nvSpPr>
        <p:spPr>
          <a:xfrm>
            <a:off x="809887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Danışmanlık Sistemi</a:t>
            </a:r>
            <a:endParaRPr lang="en-US" sz="28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2191E77-62AC-098D-E82F-802529294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12" y="1945399"/>
            <a:ext cx="6707065" cy="36301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562474" y="260648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Sisteme Giriş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4259185" y="7798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Etkinlik Yönetim Portalı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74789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41031-0EAE-8B25-D6E9-9409D86EAE74}"/>
              </a:ext>
            </a:extLst>
          </p:cNvPr>
          <p:cNvSpPr/>
          <p:nvPr/>
        </p:nvSpPr>
        <p:spPr>
          <a:xfrm>
            <a:off x="901614" y="0"/>
            <a:ext cx="755576" cy="6309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E5BD1-36DD-1080-4BB0-C64FA89D58A9}"/>
              </a:ext>
            </a:extLst>
          </p:cNvPr>
          <p:cNvSpPr/>
          <p:nvPr/>
        </p:nvSpPr>
        <p:spPr>
          <a:xfrm>
            <a:off x="1425440" y="0"/>
            <a:ext cx="755576" cy="630932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91F69-7F7D-6484-0456-E0F58497D9C5}"/>
              </a:ext>
            </a:extLst>
          </p:cNvPr>
          <p:cNvSpPr txBox="1"/>
          <p:nvPr/>
        </p:nvSpPr>
        <p:spPr>
          <a:xfrm>
            <a:off x="1403648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1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A53089-3949-8856-6D3A-47325E2494B8}"/>
              </a:ext>
            </a:extLst>
          </p:cNvPr>
          <p:cNvSpPr txBox="1"/>
          <p:nvPr/>
        </p:nvSpPr>
        <p:spPr>
          <a:xfrm>
            <a:off x="892232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2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DA055-BAEF-6826-8CAB-AE0C5D620828}"/>
              </a:ext>
            </a:extLst>
          </p:cNvPr>
          <p:cNvSpPr txBox="1"/>
          <p:nvPr/>
        </p:nvSpPr>
        <p:spPr>
          <a:xfrm>
            <a:off x="1340031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Sisteme Giriş</a:t>
            </a:r>
            <a:endParaRPr lang="en-US" sz="280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9A223-4C21-A791-18A8-7E490BC3BDB3}"/>
              </a:ext>
            </a:extLst>
          </p:cNvPr>
          <p:cNvSpPr txBox="1"/>
          <p:nvPr/>
        </p:nvSpPr>
        <p:spPr>
          <a:xfrm>
            <a:off x="809887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Danışmanlık Sistemi</a:t>
            </a:r>
            <a:endParaRPr lang="en-US" sz="28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2191E77-62AC-098D-E82F-802529294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712" y="1945399"/>
            <a:ext cx="6707065" cy="363019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562474" y="260648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Sisteme Giriş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4259185" y="7798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Etkinlik Yönetim Portalı</a:t>
            </a:r>
            <a:endParaRPr lang="en-US" b="1"/>
          </a:p>
        </p:txBody>
      </p:sp>
      <p:pic>
        <p:nvPicPr>
          <p:cNvPr id="3" name="Graphic 2" descr="Cursor with solid fill">
            <a:extLst>
              <a:ext uri="{FF2B5EF4-FFF2-40B4-BE49-F238E27FC236}">
                <a16:creationId xmlns:a16="http://schemas.microsoft.com/office/drawing/2014/main" id="{A529A320-E7EB-3B9E-35CD-E3B3918256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24292">
            <a:off x="8292773" y="133855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2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41031-0EAE-8B25-D6E9-9409D86EAE74}"/>
              </a:ext>
            </a:extLst>
          </p:cNvPr>
          <p:cNvSpPr/>
          <p:nvPr/>
        </p:nvSpPr>
        <p:spPr>
          <a:xfrm>
            <a:off x="901614" y="0"/>
            <a:ext cx="755576" cy="6309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3E5BD1-36DD-1080-4BB0-C64FA89D58A9}"/>
              </a:ext>
            </a:extLst>
          </p:cNvPr>
          <p:cNvSpPr/>
          <p:nvPr/>
        </p:nvSpPr>
        <p:spPr>
          <a:xfrm>
            <a:off x="1425440" y="0"/>
            <a:ext cx="755576" cy="630932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solidFill>
              <a:schemeClr val="accent5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891F69-7F7D-6484-0456-E0F58497D9C5}"/>
              </a:ext>
            </a:extLst>
          </p:cNvPr>
          <p:cNvSpPr txBox="1"/>
          <p:nvPr/>
        </p:nvSpPr>
        <p:spPr>
          <a:xfrm>
            <a:off x="1403648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1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A53089-3949-8856-6D3A-47325E2494B8}"/>
              </a:ext>
            </a:extLst>
          </p:cNvPr>
          <p:cNvSpPr txBox="1"/>
          <p:nvPr/>
        </p:nvSpPr>
        <p:spPr>
          <a:xfrm>
            <a:off x="892232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2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6DA055-BAEF-6826-8CAB-AE0C5D620828}"/>
              </a:ext>
            </a:extLst>
          </p:cNvPr>
          <p:cNvSpPr txBox="1"/>
          <p:nvPr/>
        </p:nvSpPr>
        <p:spPr>
          <a:xfrm>
            <a:off x="1340031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Sisteme Giriş</a:t>
            </a:r>
            <a:endParaRPr lang="en-US" sz="2800">
              <a:latin typeface="+mn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9A223-4C21-A791-18A8-7E490BC3BDB3}"/>
              </a:ext>
            </a:extLst>
          </p:cNvPr>
          <p:cNvSpPr txBox="1"/>
          <p:nvPr/>
        </p:nvSpPr>
        <p:spPr>
          <a:xfrm>
            <a:off x="809887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Danışmanlık Sistemi</a:t>
            </a:r>
            <a:endParaRPr lang="en-US" sz="28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562474" y="260648"/>
            <a:ext cx="2151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Sisteme Giriş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4259185" y="779858"/>
            <a:ext cx="2758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Etkinlik Yönetim Portalı</a:t>
            </a:r>
            <a:endParaRPr lang="en-US" b="1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DD128DA8-255F-FBFE-9165-635CE8B8630A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284848" y="1991339"/>
            <a:ext cx="6706800" cy="3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4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41031-0EAE-8B25-D6E9-9409D86EAE74}"/>
              </a:ext>
            </a:extLst>
          </p:cNvPr>
          <p:cNvSpPr/>
          <p:nvPr/>
        </p:nvSpPr>
        <p:spPr>
          <a:xfrm>
            <a:off x="901614" y="0"/>
            <a:ext cx="755576" cy="6309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A53089-3949-8856-6D3A-47325E2494B8}"/>
              </a:ext>
            </a:extLst>
          </p:cNvPr>
          <p:cNvSpPr txBox="1"/>
          <p:nvPr/>
        </p:nvSpPr>
        <p:spPr>
          <a:xfrm>
            <a:off x="892232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2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9A223-4C21-A791-18A8-7E490BC3BDB3}"/>
              </a:ext>
            </a:extLst>
          </p:cNvPr>
          <p:cNvSpPr txBox="1"/>
          <p:nvPr/>
        </p:nvSpPr>
        <p:spPr>
          <a:xfrm>
            <a:off x="809887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Danışmanlık Sistemi</a:t>
            </a:r>
            <a:endParaRPr lang="en-US" sz="28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143287" y="246531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Danışmalık Sistemi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4975245" y="770001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Ana Ekran</a:t>
            </a:r>
            <a:endParaRPr lang="en-US" b="1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23C4003-3EE0-5EDA-BC4E-0B10C501F697}"/>
              </a:ext>
            </a:extLst>
          </p:cNvPr>
          <p:cNvGrpSpPr/>
          <p:nvPr/>
        </p:nvGrpSpPr>
        <p:grpSpPr>
          <a:xfrm>
            <a:off x="2014821" y="1939802"/>
            <a:ext cx="6706800" cy="3628800"/>
            <a:chOff x="2014821" y="1939802"/>
            <a:chExt cx="6706800" cy="36288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57D000F-FF36-E001-25ED-6AE64612FC5F}"/>
                </a:ext>
              </a:extLst>
            </p:cNvPr>
            <p:cNvGrpSpPr/>
            <p:nvPr/>
          </p:nvGrpSpPr>
          <p:grpSpPr>
            <a:xfrm>
              <a:off x="2014821" y="1939802"/>
              <a:ext cx="6706800" cy="3628800"/>
              <a:chOff x="1933302" y="1773687"/>
              <a:chExt cx="6706800" cy="3628800"/>
            </a:xfrm>
          </p:grpSpPr>
          <p:pic>
            <p:nvPicPr>
              <p:cNvPr id="3" name="Picture 2" descr="Graphical user interface, application, website&#10;&#10;Description automatically generated">
                <a:extLst>
                  <a:ext uri="{FF2B5EF4-FFF2-40B4-BE49-F238E27FC236}">
                    <a16:creationId xmlns:a16="http://schemas.microsoft.com/office/drawing/2014/main" id="{2DFAB6A4-081B-5734-D46E-14DEE36BB158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33302" y="1773687"/>
                <a:ext cx="6706800" cy="3628800"/>
              </a:xfrm>
              <a:prstGeom prst="rect">
                <a:avLst/>
              </a:prstGeom>
            </p:spPr>
          </p:pic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50A9AF1-15B0-9F80-9AB1-33C520E07263}"/>
                  </a:ext>
                </a:extLst>
              </p:cNvPr>
              <p:cNvSpPr/>
              <p:nvPr/>
            </p:nvSpPr>
            <p:spPr>
              <a:xfrm>
                <a:off x="2915816" y="3154660"/>
                <a:ext cx="5616624" cy="1714500"/>
              </a:xfrm>
              <a:prstGeom prst="rect">
                <a:avLst/>
              </a:prstGeom>
              <a:solidFill>
                <a:srgbClr val="F1F2F6"/>
              </a:solidFill>
              <a:ln>
                <a:solidFill>
                  <a:srgbClr val="F1F2F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3CEE9B6-6506-78C2-1CF7-D4A6FD65BEEF}"/>
                </a:ext>
              </a:extLst>
            </p:cNvPr>
            <p:cNvSpPr/>
            <p:nvPr/>
          </p:nvSpPr>
          <p:spPr>
            <a:xfrm>
              <a:off x="2188897" y="4653136"/>
              <a:ext cx="670160" cy="144016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64646B"/>
                  </a:solidFill>
                </a:rPr>
                <a:t>AD SOYAD</a:t>
              </a:r>
              <a:endParaRPr lang="en-US" sz="500">
                <a:solidFill>
                  <a:srgbClr val="64646B"/>
                </a:solidFill>
              </a:endParaRPr>
            </a:p>
          </p:txBody>
        </p:sp>
      </p:grpSp>
      <p:pic>
        <p:nvPicPr>
          <p:cNvPr id="20" name="Graphic 19" descr="Cursor with solid fill">
            <a:extLst>
              <a:ext uri="{FF2B5EF4-FFF2-40B4-BE49-F238E27FC236}">
                <a16:creationId xmlns:a16="http://schemas.microsoft.com/office/drawing/2014/main" id="{B8ABB68D-8F74-B77C-3A33-89D160BC2A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24292">
            <a:off x="2066776" y="192884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2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F573520-37FC-4EDD-B101-E8C93FAB0B29}"/>
              </a:ext>
            </a:extLst>
          </p:cNvPr>
          <p:cNvGrpSpPr/>
          <p:nvPr/>
        </p:nvGrpSpPr>
        <p:grpSpPr>
          <a:xfrm>
            <a:off x="2254915" y="1939802"/>
            <a:ext cx="6706800" cy="3628800"/>
            <a:chOff x="2254915" y="1939802"/>
            <a:chExt cx="6706800" cy="3628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8383E2C-4116-A75C-C63B-C86B9BEFF76C}"/>
                </a:ext>
              </a:extLst>
            </p:cNvPr>
            <p:cNvGrpSpPr/>
            <p:nvPr/>
          </p:nvGrpSpPr>
          <p:grpSpPr>
            <a:xfrm>
              <a:off x="2254915" y="1939802"/>
              <a:ext cx="6706800" cy="3628800"/>
              <a:chOff x="2254915" y="1939802"/>
              <a:chExt cx="6706800" cy="3628800"/>
            </a:xfrm>
          </p:grpSpPr>
          <p:pic>
            <p:nvPicPr>
              <p:cNvPr id="7" name="Picture 6" descr="Graphical user interface, application, website&#10;&#10;Description automatically generated">
                <a:extLst>
                  <a:ext uri="{FF2B5EF4-FFF2-40B4-BE49-F238E27FC236}">
                    <a16:creationId xmlns:a16="http://schemas.microsoft.com/office/drawing/2014/main" id="{E4615F81-6B16-ACF2-9B74-70349B2294ED}"/>
                  </a:ext>
                </a:extLst>
              </p:cNvPr>
              <p:cNvPicPr>
                <a:picLocks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54915" y="1939802"/>
                <a:ext cx="6706800" cy="3628800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DB5E933-AF3B-3350-00C8-0B4E51294048}"/>
                  </a:ext>
                </a:extLst>
              </p:cNvPr>
              <p:cNvSpPr/>
              <p:nvPr/>
            </p:nvSpPr>
            <p:spPr>
              <a:xfrm>
                <a:off x="2411760" y="4653136"/>
                <a:ext cx="670160" cy="144016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FFFF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tr-TR" sz="500">
                    <a:solidFill>
                      <a:srgbClr val="64646B"/>
                    </a:solidFill>
                  </a:rPr>
                  <a:t>AD SOYAD</a:t>
                </a:r>
                <a:endParaRPr lang="en-US" sz="500">
                  <a:solidFill>
                    <a:srgbClr val="64646B"/>
                  </a:solidFill>
                </a:endParaRPr>
              </a:p>
            </p:txBody>
          </p:sp>
        </p:grp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A3C68A-F37E-B00B-C0D1-FE0D22FDB9CF}"/>
                </a:ext>
              </a:extLst>
            </p:cNvPr>
            <p:cNvSpPr/>
            <p:nvPr/>
          </p:nvSpPr>
          <p:spPr>
            <a:xfrm>
              <a:off x="3203848" y="3356992"/>
              <a:ext cx="5615878" cy="1440160"/>
            </a:xfrm>
            <a:prstGeom prst="rect">
              <a:avLst/>
            </a:prstGeom>
            <a:solidFill>
              <a:srgbClr val="F1F2F6"/>
            </a:solidFill>
            <a:ln>
              <a:solidFill>
                <a:srgbClr val="F1F2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941031-0EAE-8B25-D6E9-9409D86EAE74}"/>
              </a:ext>
            </a:extLst>
          </p:cNvPr>
          <p:cNvSpPr/>
          <p:nvPr/>
        </p:nvSpPr>
        <p:spPr>
          <a:xfrm>
            <a:off x="901614" y="0"/>
            <a:ext cx="755576" cy="63093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A53089-3949-8856-6D3A-47325E2494B8}"/>
              </a:ext>
            </a:extLst>
          </p:cNvPr>
          <p:cNvSpPr txBox="1"/>
          <p:nvPr/>
        </p:nvSpPr>
        <p:spPr>
          <a:xfrm>
            <a:off x="892232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2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879A223-4C21-A791-18A8-7E490BC3BDB3}"/>
              </a:ext>
            </a:extLst>
          </p:cNvPr>
          <p:cNvSpPr txBox="1"/>
          <p:nvPr/>
        </p:nvSpPr>
        <p:spPr>
          <a:xfrm>
            <a:off x="809887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Danışmanlık Sistemi</a:t>
            </a:r>
            <a:endParaRPr lang="en-US" sz="280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143287" y="246531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Danışmalık Sistemi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3992071" y="751745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Danışman Randevu Takvimi</a:t>
            </a:r>
            <a:endParaRPr lang="en-US" b="1"/>
          </a:p>
        </p:txBody>
      </p:sp>
      <p:pic>
        <p:nvPicPr>
          <p:cNvPr id="8" name="Graphic 7" descr="Cursor with solid fill">
            <a:extLst>
              <a:ext uri="{FF2B5EF4-FFF2-40B4-BE49-F238E27FC236}">
                <a16:creationId xmlns:a16="http://schemas.microsoft.com/office/drawing/2014/main" id="{DBE7A672-A9AD-C003-3590-0721A4460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24292">
            <a:off x="2313090" y="21291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4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143287" y="246531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Danışmalık Sistemi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3992071" y="751745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Danışman Randevu Takvimi</a:t>
            </a:r>
            <a:endParaRPr lang="en-US" b="1"/>
          </a:p>
        </p:txBody>
      </p:sp>
      <p:pic>
        <p:nvPicPr>
          <p:cNvPr id="3" name="Picture 2" descr="Calendar&#10;&#10;Description automatically generated">
            <a:extLst>
              <a:ext uri="{FF2B5EF4-FFF2-40B4-BE49-F238E27FC236}">
                <a16:creationId xmlns:a16="http://schemas.microsoft.com/office/drawing/2014/main" id="{63EEB5FC-141F-0E3C-95C2-FBB9AB3B3C8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915" y="1787683"/>
            <a:ext cx="6706800" cy="36288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0E8452D-FEDF-5696-B77B-FE4F384B7BD2}"/>
              </a:ext>
            </a:extLst>
          </p:cNvPr>
          <p:cNvSpPr/>
          <p:nvPr/>
        </p:nvSpPr>
        <p:spPr>
          <a:xfrm>
            <a:off x="2411760" y="4509120"/>
            <a:ext cx="670160" cy="1440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00">
                <a:solidFill>
                  <a:srgbClr val="64646B"/>
                </a:solidFill>
              </a:rPr>
              <a:t>AD SOYAD</a:t>
            </a:r>
            <a:endParaRPr lang="en-US" sz="500">
              <a:solidFill>
                <a:srgbClr val="64646B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E150DF-01BD-0A38-DAC8-FF8737CB65D7}"/>
              </a:ext>
            </a:extLst>
          </p:cNvPr>
          <p:cNvSpPr/>
          <p:nvPr/>
        </p:nvSpPr>
        <p:spPr>
          <a:xfrm>
            <a:off x="4355976" y="2564904"/>
            <a:ext cx="1540121" cy="144016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500">
                <a:solidFill>
                  <a:srgbClr val="64646B"/>
                </a:solidFill>
              </a:rPr>
              <a:t>DANIŞMAN UNVAN AD SOYAD</a:t>
            </a:r>
            <a:endParaRPr lang="en-US" sz="500">
              <a:solidFill>
                <a:srgbClr val="64646B"/>
              </a:solidFill>
            </a:endParaRPr>
          </a:p>
        </p:txBody>
      </p:sp>
      <p:pic>
        <p:nvPicPr>
          <p:cNvPr id="8" name="Graphic 7" descr="Cursor with solid fill">
            <a:extLst>
              <a:ext uri="{FF2B5EF4-FFF2-40B4-BE49-F238E27FC236}">
                <a16:creationId xmlns:a16="http://schemas.microsoft.com/office/drawing/2014/main" id="{DBE7A672-A9AD-C003-3590-0721A4460F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524292">
            <a:off x="7701056" y="16308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D491F7-D94D-CBC6-318B-7A3F98B7DA98}"/>
              </a:ext>
            </a:extLst>
          </p:cNvPr>
          <p:cNvSpPr/>
          <p:nvPr/>
        </p:nvSpPr>
        <p:spPr>
          <a:xfrm>
            <a:off x="0" y="0"/>
            <a:ext cx="755576" cy="6309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BAE791-A452-AAE9-2BA9-154F4776BA2E}"/>
              </a:ext>
            </a:extLst>
          </p:cNvPr>
          <p:cNvSpPr/>
          <p:nvPr/>
        </p:nvSpPr>
        <p:spPr>
          <a:xfrm>
            <a:off x="450807" y="0"/>
            <a:ext cx="755576" cy="6309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5E322B-A766-22A9-DB6A-DC9B7C37C112}"/>
              </a:ext>
            </a:extLst>
          </p:cNvPr>
          <p:cNvSpPr txBox="1"/>
          <p:nvPr/>
        </p:nvSpPr>
        <p:spPr>
          <a:xfrm>
            <a:off x="427226" y="5229200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3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C3D515-696C-D90D-55C9-2A0FA3C5978A}"/>
              </a:ext>
            </a:extLst>
          </p:cNvPr>
          <p:cNvSpPr txBox="1"/>
          <p:nvPr/>
        </p:nvSpPr>
        <p:spPr>
          <a:xfrm>
            <a:off x="-36512" y="5229200"/>
            <a:ext cx="387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rPr>
              <a:t>4</a:t>
            </a:r>
            <a:endParaRPr lang="en-US" sz="7200" b="1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ngsana New" panose="020B0502040204020203" pitchFamily="18" charset="-34"/>
              <a:cs typeface="Angsana New" panose="020B0502040204020203" pitchFamily="18" charset="-3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FD7B322-8290-3F00-3FF9-3F3D31907B6A}"/>
              </a:ext>
            </a:extLst>
          </p:cNvPr>
          <p:cNvSpPr txBox="1"/>
          <p:nvPr/>
        </p:nvSpPr>
        <p:spPr>
          <a:xfrm>
            <a:off x="324274" y="1302730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Randevu Oluşturma</a:t>
            </a:r>
            <a:endParaRPr lang="en-US" sz="280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CB72E1A-FB1F-493F-D491-78FE58C81395}"/>
              </a:ext>
            </a:extLst>
          </p:cNvPr>
          <p:cNvSpPr txBox="1"/>
          <p:nvPr/>
        </p:nvSpPr>
        <p:spPr>
          <a:xfrm>
            <a:off x="-94734" y="1316062"/>
            <a:ext cx="615553" cy="425254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>
            <a:defPPr>
              <a:defRPr lang="tr-TR"/>
            </a:defPPr>
            <a:lvl1pPr>
              <a:defRPr sz="7200" b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ngsana New" panose="020B0502040204020203" pitchFamily="18" charset="-34"/>
                <a:cs typeface="Angsana New" panose="020B0502040204020203" pitchFamily="18" charset="-34"/>
              </a:defRPr>
            </a:lvl1pPr>
          </a:lstStyle>
          <a:p>
            <a:r>
              <a:rPr lang="tr-TR" sz="2800">
                <a:latin typeface="+mn-lt"/>
              </a:rPr>
              <a:t>Anket</a:t>
            </a:r>
            <a:endParaRPr lang="en-US" sz="280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1C545D-D81D-135D-35FD-91F3333F8EE0}"/>
              </a:ext>
            </a:extLst>
          </p:cNvPr>
          <p:cNvSpPr txBox="1"/>
          <p:nvPr/>
        </p:nvSpPr>
        <p:spPr>
          <a:xfrm>
            <a:off x="2254915" y="5829364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>
                <a:solidFill>
                  <a:srgbClr val="3E409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etkinlik.omu.edu.tr</a:t>
            </a:r>
            <a:endParaRPr lang="en-US" i="1">
              <a:solidFill>
                <a:srgbClr val="3E4095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C29A871-B1D8-747A-B514-1B99048A6DFD}"/>
              </a:ext>
            </a:extLst>
          </p:cNvPr>
          <p:cNvSpPr txBox="1"/>
          <p:nvPr/>
        </p:nvSpPr>
        <p:spPr>
          <a:xfrm>
            <a:off x="4143287" y="246531"/>
            <a:ext cx="29899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/>
              <a:t>Danışmalık Sistemi</a:t>
            </a:r>
            <a:endParaRPr lang="en-US" sz="2400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72903E-6641-C84B-0E9A-CCA20FEB73B7}"/>
              </a:ext>
            </a:extLst>
          </p:cNvPr>
          <p:cNvSpPr txBox="1"/>
          <p:nvPr/>
        </p:nvSpPr>
        <p:spPr>
          <a:xfrm>
            <a:off x="3992071" y="751745"/>
            <a:ext cx="323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/>
              <a:t>Danışman Randevu Takvimi</a:t>
            </a:r>
            <a:endParaRPr lang="en-US" b="1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3687E5C-0E08-B8EA-9945-9EA3359A014E}"/>
              </a:ext>
            </a:extLst>
          </p:cNvPr>
          <p:cNvGrpSpPr/>
          <p:nvPr/>
        </p:nvGrpSpPr>
        <p:grpSpPr>
          <a:xfrm>
            <a:off x="2254915" y="1939802"/>
            <a:ext cx="6706800" cy="3628800"/>
            <a:chOff x="2254915" y="1939802"/>
            <a:chExt cx="6706800" cy="3628800"/>
          </a:xfrm>
        </p:grpSpPr>
        <p:pic>
          <p:nvPicPr>
            <p:cNvPr id="7" name="Picture 6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6B899EA0-27C7-E849-3B45-AAA2A15E6212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4915" y="1939802"/>
              <a:ext cx="6706800" cy="3628800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0E8452D-FEDF-5696-B77B-FE4F384B7BD2}"/>
                </a:ext>
              </a:extLst>
            </p:cNvPr>
            <p:cNvSpPr/>
            <p:nvPr/>
          </p:nvSpPr>
          <p:spPr>
            <a:xfrm>
              <a:off x="2442830" y="4653136"/>
              <a:ext cx="670160" cy="144016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4D4946"/>
                  </a:solidFill>
                </a:rPr>
                <a:t>AD SOYAD</a:t>
              </a:r>
              <a:endParaRPr lang="en-US" sz="500">
                <a:solidFill>
                  <a:srgbClr val="4D4946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E150DF-01BD-0A38-DAC8-FF8737CB65D7}"/>
                </a:ext>
              </a:extLst>
            </p:cNvPr>
            <p:cNvSpPr/>
            <p:nvPr/>
          </p:nvSpPr>
          <p:spPr>
            <a:xfrm>
              <a:off x="4472233" y="2708920"/>
              <a:ext cx="1540121" cy="144016"/>
            </a:xfrm>
            <a:prstGeom prst="rect">
              <a:avLst/>
            </a:prstGeom>
            <a:solidFill>
              <a:srgbClr val="7F7F7F"/>
            </a:solidFill>
            <a:ln>
              <a:solidFill>
                <a:srgbClr val="7F7F7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r-TR" sz="500">
                  <a:solidFill>
                    <a:srgbClr val="4D4946"/>
                  </a:solidFill>
                </a:rPr>
                <a:t>DANIŞMAN UNVAN AD SOYAD</a:t>
              </a:r>
              <a:endParaRPr lang="en-US" sz="500">
                <a:solidFill>
                  <a:srgbClr val="4D494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8863557"/>
      </p:ext>
    </p:extLst>
  </p:cSld>
  <p:clrMapOvr>
    <a:masterClrMapping/>
  </p:clrMapOvr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unu1" id="{8726E870-6B55-4993-B173-C1955522032C}" vid="{39669771-7DC0-4038-AD34-67DC5E4A088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sunum_sablon</Template>
  <TotalTime>23</TotalTime>
  <Words>250</Words>
  <Application>Microsoft Office PowerPoint</Application>
  <PresentationFormat>Ekran Gösterisi (4:3)</PresentationFormat>
  <Paragraphs>104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Angsana New</vt:lpstr>
      <vt:lpstr>Arial</vt:lpstr>
      <vt:lpstr>Calibri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hakem</dc:creator>
  <cp:lastModifiedBy>Ayyüce Baş</cp:lastModifiedBy>
  <cp:revision>4</cp:revision>
  <cp:lastPrinted>1601-01-01T00:00:00Z</cp:lastPrinted>
  <dcterms:created xsi:type="dcterms:W3CDTF">2019-10-14T09:03:30Z</dcterms:created>
  <dcterms:modified xsi:type="dcterms:W3CDTF">2023-05-25T08:28:08Z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