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</p:sldMasterIdLst>
  <p:notesMasterIdLst>
    <p:notesMasterId r:id="rId28"/>
  </p:notesMasterIdLst>
  <p:sldIdLst>
    <p:sldId id="279" r:id="rId3"/>
    <p:sldId id="382" r:id="rId4"/>
    <p:sldId id="383" r:id="rId5"/>
    <p:sldId id="385" r:id="rId6"/>
    <p:sldId id="384" r:id="rId7"/>
    <p:sldId id="387" r:id="rId8"/>
    <p:sldId id="388" r:id="rId9"/>
    <p:sldId id="393" r:id="rId10"/>
    <p:sldId id="389" r:id="rId11"/>
    <p:sldId id="391" r:id="rId12"/>
    <p:sldId id="412" r:id="rId13"/>
    <p:sldId id="413" r:id="rId14"/>
    <p:sldId id="414" r:id="rId15"/>
    <p:sldId id="394" r:id="rId16"/>
    <p:sldId id="395" r:id="rId17"/>
    <p:sldId id="415" r:id="rId18"/>
    <p:sldId id="396" r:id="rId19"/>
    <p:sldId id="407" r:id="rId20"/>
    <p:sldId id="409" r:id="rId21"/>
    <p:sldId id="397" r:id="rId22"/>
    <p:sldId id="402" r:id="rId23"/>
    <p:sldId id="398" r:id="rId24"/>
    <p:sldId id="399" r:id="rId25"/>
    <p:sldId id="400" r:id="rId26"/>
    <p:sldId id="386" r:id="rId27"/>
  </p:sldIdLst>
  <p:sldSz cx="9144000" cy="5143500" type="screen16x9"/>
  <p:notesSz cx="6858000" cy="9144000"/>
  <p:defaultTextStyle>
    <a:defPPr>
      <a:defRPr lang="en-US"/>
    </a:defPPr>
    <a:lvl1pPr marL="0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892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783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675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566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457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348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240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132" algn="l" defTabSz="685783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46A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0762" autoAdjust="0"/>
    <p:restoredTop sz="94660"/>
  </p:normalViewPr>
  <p:slideViewPr>
    <p:cSldViewPr snapToGrid="0">
      <p:cViewPr varScale="1">
        <p:scale>
          <a:sx n="94" d="100"/>
          <a:sy n="94" d="100"/>
        </p:scale>
        <p:origin x="84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F4C5F-E1ED-42ED-B481-3046B1F0D278}" type="datetimeFigureOut">
              <a:rPr lang="tr-TR" smtClean="0"/>
              <a:t>24.05.2023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2A778C-DBFF-4DF8-A6C5-0F129A8EB0A0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34938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78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2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8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EC7C0-E680-412A-808D-094DBE25BD67}" type="datetime1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D75B-09B7-499B-AADD-4374C7298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14512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BC112D-6919-40FC-9A73-BF86447B81CB}" type="datetime1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D75B-09B7-499B-AADD-4374C7298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993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6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EE9D7F-5E23-463A-9184-47F9D8C540B8}" type="datetime1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D75B-09B7-499B-AADD-4374C7298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3368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90214F31-3EE2-40E8-9F4C-F009B4A9D4BD}" type="datetime1">
              <a:rPr lang="en-US" smtClean="0"/>
              <a:t>5/24/2023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D7A0A5A0-BACD-4D5E-80EC-5B570C7D1447}" type="slidenum">
              <a:rPr lang="en-US" smtClean="0"/>
              <a:t>‹#›</a:t>
            </a:fld>
            <a:endParaRPr lang="en-US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531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act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正方形/長方形 11"/>
          <p:cNvSpPr/>
          <p:nvPr userDrawn="1"/>
        </p:nvSpPr>
        <p:spPr>
          <a:xfrm>
            <a:off x="0" y="3066144"/>
            <a:ext cx="9144000" cy="22860"/>
          </a:xfrm>
          <a:prstGeom prst="rect">
            <a:avLst/>
          </a:prstGeom>
          <a:solidFill>
            <a:schemeClr val="accent5"/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3" name="円/楕円 22"/>
          <p:cNvSpPr/>
          <p:nvPr userDrawn="1"/>
        </p:nvSpPr>
        <p:spPr>
          <a:xfrm>
            <a:off x="877252" y="3483430"/>
            <a:ext cx="878190" cy="878114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7" name="円/楕円 26"/>
          <p:cNvSpPr/>
          <p:nvPr userDrawn="1"/>
        </p:nvSpPr>
        <p:spPr>
          <a:xfrm>
            <a:off x="698975" y="800419"/>
            <a:ext cx="3452700" cy="3452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円/楕円 1"/>
          <p:cNvSpPr/>
          <p:nvPr userDrawn="1"/>
        </p:nvSpPr>
        <p:spPr>
          <a:xfrm>
            <a:off x="823081" y="909143"/>
            <a:ext cx="3452700" cy="345240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25" name="円/楕円 24"/>
          <p:cNvSpPr/>
          <p:nvPr userDrawn="1"/>
        </p:nvSpPr>
        <p:spPr>
          <a:xfrm>
            <a:off x="3858643" y="967007"/>
            <a:ext cx="702188" cy="702127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24" name="円/楕円 23"/>
          <p:cNvSpPr/>
          <p:nvPr userDrawn="1"/>
        </p:nvSpPr>
        <p:spPr>
          <a:xfrm>
            <a:off x="445414" y="4202157"/>
            <a:ext cx="431838" cy="431801"/>
          </a:xfrm>
          <a:prstGeom prst="ellipse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‹#›</a:t>
            </a:fld>
            <a:endParaRPr lang="ja-JP" altLang="en-US"/>
          </a:p>
        </p:txBody>
      </p:sp>
      <p:sp>
        <p:nvSpPr>
          <p:cNvPr id="6" name="図プレースホルダー 5"/>
          <p:cNvSpPr>
            <a:spLocks noGrp="1"/>
          </p:cNvSpPr>
          <p:nvPr>
            <p:ph type="pic" sz="quarter" idx="14" hasCustomPrompt="1"/>
          </p:nvPr>
        </p:nvSpPr>
        <p:spPr>
          <a:xfrm>
            <a:off x="757533" y="844211"/>
            <a:ext cx="3452204" cy="3451905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</a:ln>
        </p:spPr>
        <p:txBody>
          <a:bodyPr>
            <a:normAutofit/>
          </a:bodyPr>
          <a:lstStyle>
            <a:lvl1pPr>
              <a:defRPr sz="900"/>
            </a:lvl1pPr>
          </a:lstStyle>
          <a:p>
            <a:r>
              <a:rPr kumimoji="1" lang="en-US" altLang="ja-JP" dirty="0"/>
              <a:t>Add an image</a:t>
            </a:r>
            <a:endParaRPr kumimoji="1" lang="ja-JP" altLang="en-US" dirty="0"/>
          </a:p>
        </p:txBody>
      </p:sp>
      <p:sp>
        <p:nvSpPr>
          <p:cNvPr id="8" name="タイトル プレースホルダー 1"/>
          <p:cNvSpPr>
            <a:spLocks noGrp="1"/>
          </p:cNvSpPr>
          <p:nvPr>
            <p:ph type="title" hasCustomPrompt="1"/>
          </p:nvPr>
        </p:nvSpPr>
        <p:spPr>
          <a:xfrm>
            <a:off x="4571603" y="1240971"/>
            <a:ext cx="4369972" cy="762004"/>
          </a:xfrm>
          <a:prstGeom prst="rect">
            <a:avLst/>
          </a:prstGeom>
        </p:spPr>
        <p:txBody>
          <a:bodyPr vert="horz" lIns="81638" tIns="40819" rIns="81638" bIns="40819" rtlCol="0" anchor="b">
            <a:noAutofit/>
          </a:bodyPr>
          <a:lstStyle>
            <a:lvl1pPr>
              <a:defRPr sz="4000" baseline="0">
                <a:solidFill>
                  <a:schemeClr val="bg1"/>
                </a:solidFill>
              </a:defRPr>
            </a:lvl1pPr>
          </a:lstStyle>
          <a:p>
            <a:r>
              <a:rPr kumimoji="1" lang="en-US" altLang="ja-JP" dirty="0"/>
              <a:t>Title goes here</a:t>
            </a:r>
            <a:endParaRPr kumimoji="1" lang="ja-JP" altLang="en-US" dirty="0"/>
          </a:p>
        </p:txBody>
      </p:sp>
      <p:sp>
        <p:nvSpPr>
          <p:cNvPr id="9" name="円/楕円 8"/>
          <p:cNvSpPr/>
          <p:nvPr userDrawn="1"/>
        </p:nvSpPr>
        <p:spPr>
          <a:xfrm>
            <a:off x="4571603" y="2103206"/>
            <a:ext cx="591818" cy="591767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図プレースホルダー 12"/>
          <p:cNvSpPr>
            <a:spLocks noGrp="1"/>
          </p:cNvSpPr>
          <p:nvPr>
            <p:ph type="pic" sz="quarter" idx="20" hasCustomPrompt="1"/>
          </p:nvPr>
        </p:nvSpPr>
        <p:spPr>
          <a:xfrm>
            <a:off x="4729415" y="2261003"/>
            <a:ext cx="276194" cy="276171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1" name="テキスト プレースホルダー 6"/>
          <p:cNvSpPr>
            <a:spLocks noGrp="1"/>
          </p:cNvSpPr>
          <p:nvPr>
            <p:ph type="body" sz="quarter" idx="24" hasCustomPrompt="1"/>
          </p:nvPr>
        </p:nvSpPr>
        <p:spPr>
          <a:xfrm>
            <a:off x="5232858" y="2103207"/>
            <a:ext cx="3708721" cy="591767"/>
          </a:xfrm>
        </p:spPr>
        <p:txBody>
          <a:bodyPr anchor="ctr">
            <a:noAutofit/>
          </a:bodyPr>
          <a:lstStyle>
            <a:lvl1pPr algn="l">
              <a:defRPr sz="10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3" name="図プレースホルダー 12"/>
          <p:cNvSpPr>
            <a:spLocks noGrp="1"/>
          </p:cNvSpPr>
          <p:nvPr>
            <p:ph type="pic" sz="quarter" idx="25" hasCustomPrompt="1"/>
          </p:nvPr>
        </p:nvSpPr>
        <p:spPr>
          <a:xfrm>
            <a:off x="4729415" y="3204431"/>
            <a:ext cx="276194" cy="276171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4" name="テキスト プレースホルダー 6"/>
          <p:cNvSpPr>
            <a:spLocks noGrp="1"/>
          </p:cNvSpPr>
          <p:nvPr>
            <p:ph type="body" sz="quarter" idx="26" hasCustomPrompt="1"/>
          </p:nvPr>
        </p:nvSpPr>
        <p:spPr>
          <a:xfrm>
            <a:off x="5011492" y="3199032"/>
            <a:ext cx="1752752" cy="295284"/>
          </a:xfrm>
        </p:spPr>
        <p:txBody>
          <a:bodyPr anchor="ctr">
            <a:noAutofit/>
          </a:bodyPr>
          <a:lstStyle>
            <a:lvl1pPr algn="l">
              <a:defRPr sz="9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7" name="図プレースホルダー 12"/>
          <p:cNvSpPr>
            <a:spLocks noGrp="1"/>
          </p:cNvSpPr>
          <p:nvPr>
            <p:ph type="pic" sz="quarter" idx="27" hasCustomPrompt="1"/>
          </p:nvPr>
        </p:nvSpPr>
        <p:spPr>
          <a:xfrm>
            <a:off x="6888603" y="3204431"/>
            <a:ext cx="276194" cy="276171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18" name="テキスト プレースホルダー 6"/>
          <p:cNvSpPr>
            <a:spLocks noGrp="1"/>
          </p:cNvSpPr>
          <p:nvPr>
            <p:ph type="body" sz="quarter" idx="28" hasCustomPrompt="1"/>
          </p:nvPr>
        </p:nvSpPr>
        <p:spPr>
          <a:xfrm>
            <a:off x="7170680" y="3199032"/>
            <a:ext cx="1752752" cy="295284"/>
          </a:xfrm>
        </p:spPr>
        <p:txBody>
          <a:bodyPr anchor="ctr">
            <a:noAutofit/>
          </a:bodyPr>
          <a:lstStyle>
            <a:lvl1pPr algn="l">
              <a:defRPr sz="9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19" name="図プレースホルダー 12"/>
          <p:cNvSpPr>
            <a:spLocks noGrp="1"/>
          </p:cNvSpPr>
          <p:nvPr>
            <p:ph type="pic" sz="quarter" idx="29" hasCustomPrompt="1"/>
          </p:nvPr>
        </p:nvSpPr>
        <p:spPr>
          <a:xfrm>
            <a:off x="4729415" y="3636230"/>
            <a:ext cx="276194" cy="276171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0" name="テキスト プレースホルダー 6"/>
          <p:cNvSpPr>
            <a:spLocks noGrp="1"/>
          </p:cNvSpPr>
          <p:nvPr>
            <p:ph type="body" sz="quarter" idx="30" hasCustomPrompt="1"/>
          </p:nvPr>
        </p:nvSpPr>
        <p:spPr>
          <a:xfrm>
            <a:off x="5011492" y="3630832"/>
            <a:ext cx="1752752" cy="295284"/>
          </a:xfrm>
        </p:spPr>
        <p:txBody>
          <a:bodyPr anchor="ctr">
            <a:noAutofit/>
          </a:bodyPr>
          <a:lstStyle>
            <a:lvl1pPr algn="l">
              <a:defRPr sz="9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1" name="図プレースホルダー 12"/>
          <p:cNvSpPr>
            <a:spLocks noGrp="1"/>
          </p:cNvSpPr>
          <p:nvPr>
            <p:ph type="pic" sz="quarter" idx="31" hasCustomPrompt="1"/>
          </p:nvPr>
        </p:nvSpPr>
        <p:spPr>
          <a:xfrm>
            <a:off x="6888603" y="3636230"/>
            <a:ext cx="276194" cy="276171"/>
          </a:xfrm>
        </p:spPr>
        <p:txBody>
          <a:bodyPr>
            <a:normAutofit/>
          </a:bodyPr>
          <a:lstStyle>
            <a:lvl1pPr>
              <a:defRPr sz="800"/>
            </a:lvl1pPr>
          </a:lstStyle>
          <a:p>
            <a:r>
              <a:rPr kumimoji="1" lang="en-US" altLang="ja-JP" dirty="0"/>
              <a:t> </a:t>
            </a:r>
            <a:endParaRPr kumimoji="1" lang="ja-JP" altLang="en-US" dirty="0"/>
          </a:p>
        </p:txBody>
      </p:sp>
      <p:sp>
        <p:nvSpPr>
          <p:cNvPr id="22" name="テキスト プレースホルダー 6"/>
          <p:cNvSpPr>
            <a:spLocks noGrp="1"/>
          </p:cNvSpPr>
          <p:nvPr>
            <p:ph type="body" sz="quarter" idx="32" hasCustomPrompt="1"/>
          </p:nvPr>
        </p:nvSpPr>
        <p:spPr>
          <a:xfrm>
            <a:off x="7170680" y="3630832"/>
            <a:ext cx="1752752" cy="295284"/>
          </a:xfrm>
        </p:spPr>
        <p:txBody>
          <a:bodyPr anchor="ctr">
            <a:noAutofit/>
          </a:bodyPr>
          <a:lstStyle>
            <a:lvl1pPr algn="l">
              <a:defRPr sz="900" i="0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kumimoji="1" lang="en-US" altLang="ja-JP" dirty="0"/>
              <a:t>Text goes here</a:t>
            </a:r>
            <a:endParaRPr kumimoji="1" lang="ja-JP" altLang="en-US" dirty="0"/>
          </a:p>
        </p:txBody>
      </p:sp>
      <p:sp>
        <p:nvSpPr>
          <p:cNvPr id="26" name="円/楕円 25"/>
          <p:cNvSpPr/>
          <p:nvPr userDrawn="1"/>
        </p:nvSpPr>
        <p:spPr>
          <a:xfrm>
            <a:off x="4526623" y="869023"/>
            <a:ext cx="252208" cy="252187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45720" tIns="22860" rIns="45720" bIns="228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kumimoji="1" lang="ja-JP" altLang="en-US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24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1" decel="10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1" decel="10000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" presetClass="entr" presetSubtype="3" de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1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100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2" presetClass="entr" presetSubtype="1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8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9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2" presetClass="entr" presetSubtype="3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6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45" presetClass="entr" presetSubtype="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2200"/>
                            </p:stCondLst>
                            <p:childTnLst>
                              <p:par>
                                <p:cTn id="144" presetID="34" presetClass="emph" presetSubtype="0" fill="hold" grpId="1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4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4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4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 animBg="1"/>
      <p:bldP spid="23" grpId="1" animBg="1"/>
      <p:bldP spid="27" grpId="0" animBg="1"/>
      <p:bldP spid="27" grpId="1" animBg="1"/>
      <p:bldP spid="2" grpId="0" animBg="1"/>
      <p:bldP spid="2" grpId="1" animBg="1"/>
      <p:bldP spid="25" grpId="0" animBg="1"/>
      <p:bldP spid="25" grpId="1" animBg="1"/>
      <p:bldP spid="24" grpId="0" animBg="1"/>
      <p:bldP spid="24" grpId="1" animBg="1"/>
      <p:bldP spid="6" grpId="0" animBg="1"/>
      <p:bldP spid="6" grpId="1" animBg="1"/>
      <p:bldP spid="8" grpId="0"/>
      <p:bldP spid="8" grpId="1"/>
      <p:bldP spid="9" grpId="0" animBg="1"/>
      <p:bldP spid="9" grpId="1" animBg="1"/>
      <p:bldP spid="10" grpId="0"/>
      <p:bldP spid="10" grpId="1"/>
      <p:bldP spid="11" grpId="0">
        <p:tmplLst>
          <p:tmpl>
            <p:tnLst>
              <p:par>
                <p:cTn presetID="2" presetClass="entr" presetSubtype="2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11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3" grpId="0"/>
      <p:bldP spid="13" grpId="1"/>
      <p:bldP spid="14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7" grpId="0"/>
      <p:bldP spid="17" grpId="1"/>
      <p:bldP spid="18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1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9" grpId="0"/>
      <p:bldP spid="19" grpId="1"/>
      <p:bldP spid="20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1" grpId="0"/>
      <p:bldP spid="21" grpId="1"/>
      <p:bldP spid="22" grpId="0" build="p">
        <p:tmplLst>
          <p:tmpl lvl="1">
            <p:tnLst>
              <p:par>
                <p:cTn presetID="2" presetClass="entr" presetSubtype="6" decel="10000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1+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0" fill="hold"/>
                        <p:tgtEl>
                          <p:spTgt spid="22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1+#ppt_h/2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26" grpId="0" animBg="1"/>
      <p:bldP spid="26" grpId="1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70E44F-1150-4989-9CBE-1EB17449893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10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lumMod val="1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886204"/>
            <a:ext cx="7772400" cy="700088"/>
          </a:xfrm>
        </p:spPr>
        <p:txBody>
          <a:bodyPr anchor="b">
            <a:normAutofit/>
          </a:bodyPr>
          <a:lstStyle>
            <a:lvl1pPr algn="ctr">
              <a:defRPr sz="24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572000"/>
            <a:ext cx="6400800" cy="51435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4571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41173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45575D-EAA9-42EC-A6DF-F4448DCF30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6127" y="120259"/>
            <a:ext cx="6019803" cy="394097"/>
          </a:xfrm>
        </p:spPr>
        <p:txBody>
          <a:bodyPr/>
          <a:lstStyle>
            <a:lvl1pPr algn="l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1524003" y="819150"/>
            <a:ext cx="5181603" cy="3886200"/>
          </a:xfrm>
        </p:spPr>
        <p:txBody>
          <a:bodyPr/>
          <a:lstStyle>
            <a:lvl1pPr>
              <a:defRPr>
                <a:solidFill>
                  <a:schemeClr val="bg1">
                    <a:lumMod val="95000"/>
                  </a:schemeClr>
                </a:solidFill>
              </a:defRPr>
            </a:lvl1pPr>
            <a:lvl2pPr>
              <a:defRPr>
                <a:solidFill>
                  <a:schemeClr val="bg1">
                    <a:lumMod val="95000"/>
                  </a:schemeClr>
                </a:solidFill>
              </a:defRPr>
            </a:lvl2pPr>
            <a:lvl3pPr>
              <a:defRPr>
                <a:solidFill>
                  <a:schemeClr val="bg1">
                    <a:lumMod val="95000"/>
                  </a:schemeClr>
                </a:solidFill>
              </a:defRPr>
            </a:lvl3pPr>
            <a:lvl4pPr>
              <a:defRPr>
                <a:solidFill>
                  <a:schemeClr val="bg1">
                    <a:lumMod val="95000"/>
                  </a:schemeClr>
                </a:solidFill>
              </a:defRPr>
            </a:lvl4pPr>
            <a:lvl5pPr>
              <a:defRPr>
                <a:solidFill>
                  <a:schemeClr val="bg1">
                    <a:lumMod val="95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9065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ulleted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971550"/>
            <a:ext cx="6019800" cy="3733800"/>
          </a:xfrm>
        </p:spPr>
        <p:txBody>
          <a:bodyPr>
            <a:normAutofit/>
          </a:bodyPr>
          <a:lstStyle>
            <a:lvl1pPr marL="171442" indent="-171442">
              <a:buFont typeface="Arial" pitchFamily="34" charset="0"/>
              <a:buChar char="•"/>
              <a:defRPr sz="24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 marL="628619" indent="-171442">
              <a:buFont typeface="Arial" pitchFamily="34" charset="0"/>
              <a:buChar char="•"/>
              <a:defRPr sz="2000"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 marL="1085796" indent="-171442">
              <a:buFont typeface="Arial" pitchFamily="34" charset="0"/>
              <a:buChar char="•"/>
              <a:defRPr sz="1800"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 marL="1542974" indent="-171442">
              <a:buFont typeface="Arial" pitchFamily="34" charset="0"/>
              <a:buChar char="•"/>
              <a:defRPr sz="1600"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 marL="2000150" indent="-171442">
              <a:buFont typeface="Arial" pitchFamily="34" charset="0"/>
              <a:buChar char="•"/>
              <a:defRPr sz="1600"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0F32CE-D5FF-4892-A873-EF6232CB100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88208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Light Backgro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F85669-AFB5-4ADD-95D7-D7437FB9D59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71800" y="971550"/>
            <a:ext cx="5943600" cy="3733800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1623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No S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14F894-35BA-4FD4-97FF-EE1F95E68D8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2819400" y="971550"/>
            <a:ext cx="6172200" cy="3657600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6443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0" y="1563295"/>
            <a:ext cx="7086600" cy="1021556"/>
          </a:xfrm>
        </p:spPr>
        <p:txBody>
          <a:bodyPr anchor="t"/>
          <a:lstStyle>
            <a:lvl1pPr algn="l">
              <a:defRPr sz="4000" b="0" cap="all">
                <a:solidFill>
                  <a:schemeClr val="bg1">
                    <a:lumMod val="1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38400" y="438154"/>
            <a:ext cx="70866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bg1">
                    <a:lumMod val="10000"/>
                  </a:schemeClr>
                </a:solidFill>
              </a:defRPr>
            </a:lvl1pPr>
            <a:lvl2pPr marL="457178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04DF59-66AA-4DBB-9001-E7267D47A9B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3611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51934-A227-4FFC-B3F4-6C46283CA228}" type="datetime1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D75B-09B7-499B-AADD-4374C7298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2398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03" y="1123950"/>
            <a:ext cx="1929115" cy="2286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3" y="1123950"/>
            <a:ext cx="1929115" cy="22860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6BA2DE-A841-44E8-905B-72D98FFADE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2846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9405" y="228604"/>
            <a:ext cx="3732335" cy="47982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19405" y="800105"/>
            <a:ext cx="3732335" cy="38290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58000" y="228604"/>
            <a:ext cx="3733800" cy="47982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58000" y="800105"/>
            <a:ext cx="3733800" cy="38290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D69C55-6831-45BD-8528-3DBE3B640D5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3121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ADDE81-45B7-420C-9C9D-5EBECEFAB57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0628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BD50C-89BB-48FD-80CA-1C65D32EF14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2623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6" y="17603"/>
            <a:ext cx="5726575" cy="506016"/>
          </a:xfrm>
        </p:spPr>
        <p:txBody>
          <a:bodyPr anchor="ctr" anchorCtr="0"/>
          <a:lstStyle>
            <a:lvl1pPr algn="l">
              <a:defRPr sz="2000" b="1">
                <a:solidFill>
                  <a:schemeClr val="bg1">
                    <a:lumMod val="9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38600" y="1286648"/>
            <a:ext cx="3962400" cy="257020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1352550"/>
            <a:ext cx="2286000" cy="2743200"/>
          </a:xfrm>
        </p:spPr>
        <p:txBody>
          <a:bodyPr anchor="ctr" anchorCtr="0"/>
          <a:lstStyle>
            <a:lvl1pPr marL="0" indent="0" algn="ctr">
              <a:buNone/>
              <a:defRPr sz="1400">
                <a:solidFill>
                  <a:schemeClr val="bg1">
                    <a:lumMod val="90000"/>
                  </a:schemeClr>
                </a:solidFill>
              </a:defRPr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B72E7-5C54-41C1-93DE-77AF2AF7F16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95964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4200" y="3594501"/>
            <a:ext cx="5486400" cy="425054"/>
          </a:xfrm>
        </p:spPr>
        <p:txBody>
          <a:bodyPr anchor="b"/>
          <a:lstStyle>
            <a:lvl1pPr algn="l"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71800" y="133350"/>
            <a:ext cx="5943600" cy="3352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5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4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24200" y="4019556"/>
            <a:ext cx="5486400" cy="603647"/>
          </a:xfrm>
        </p:spPr>
        <p:txBody>
          <a:bodyPr/>
          <a:lstStyle>
            <a:lvl1pPr marL="0" indent="0">
              <a:buNone/>
              <a:defRPr sz="1400">
                <a:solidFill>
                  <a:schemeClr val="bg1">
                    <a:lumMod val="90000"/>
                  </a:schemeClr>
                </a:solidFill>
              </a:defRPr>
            </a:lvl1pPr>
            <a:lvl2pPr marL="457178" indent="0">
              <a:buNone/>
              <a:defRPr sz="1200"/>
            </a:lvl2pPr>
            <a:lvl3pPr marL="914355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4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A75D14-7825-41C4-8D98-BA181D4310E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84903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A2426D7-FE27-4E8F-B234-3F85717FC66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2302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96200" y="228603"/>
            <a:ext cx="990600" cy="4388644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3"/>
            <a:ext cx="7162800" cy="4388644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98D1E8-2183-401F-857E-9315FF333AF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59553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362200" y="1066800"/>
            <a:ext cx="4648200" cy="628650"/>
          </a:xfrm>
        </p:spPr>
        <p:txBody>
          <a:bodyPr anchor="ctr">
            <a:normAutofit/>
          </a:bodyPr>
          <a:lstStyle>
            <a:lvl1pPr marL="57148" indent="0">
              <a:buFontTx/>
              <a:buNone/>
              <a:defRPr sz="18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362200" y="1695450"/>
            <a:ext cx="4648200" cy="628650"/>
          </a:xfrm>
        </p:spPr>
        <p:txBody>
          <a:bodyPr anchor="ctr">
            <a:normAutofit/>
          </a:bodyPr>
          <a:lstStyle>
            <a:lvl1pPr marL="57148" indent="0">
              <a:buFontTx/>
              <a:buNone/>
              <a:defRPr sz="18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362200" y="2324100"/>
            <a:ext cx="4648200" cy="628650"/>
          </a:xfrm>
        </p:spPr>
        <p:txBody>
          <a:bodyPr anchor="ctr">
            <a:normAutofit/>
          </a:bodyPr>
          <a:lstStyle>
            <a:lvl1pPr marL="57148" indent="0">
              <a:buFontTx/>
              <a:buNone/>
              <a:defRPr sz="18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362200" y="2952750"/>
            <a:ext cx="4648200" cy="628650"/>
          </a:xfrm>
        </p:spPr>
        <p:txBody>
          <a:bodyPr anchor="ctr">
            <a:normAutofit/>
          </a:bodyPr>
          <a:lstStyle>
            <a:lvl1pPr marL="57148" indent="0">
              <a:buFontTx/>
              <a:buNone/>
              <a:defRPr sz="18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3" y="133354"/>
            <a:ext cx="6553203" cy="39409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7907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6629400" y="1675896"/>
            <a:ext cx="1905000" cy="2953257"/>
          </a:xfrm>
        </p:spPr>
        <p:txBody>
          <a:bodyPr anchor="ctr" anchorCtr="0">
            <a:normAutofit/>
          </a:bodyPr>
          <a:lstStyle>
            <a:lvl1pPr marL="57148" indent="0" algn="ctr">
              <a:buFontTx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581400" y="1657353"/>
            <a:ext cx="1905000" cy="2983204"/>
          </a:xfrm>
        </p:spPr>
        <p:txBody>
          <a:bodyPr anchor="ctr" anchorCtr="0">
            <a:normAutofit/>
          </a:bodyPr>
          <a:lstStyle>
            <a:lvl1pPr marL="57148" indent="0" algn="ctr">
              <a:buFontTx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533400" y="1675896"/>
            <a:ext cx="1905000" cy="2953257"/>
          </a:xfrm>
        </p:spPr>
        <p:txBody>
          <a:bodyPr anchor="ctr" anchorCtr="0">
            <a:normAutofit/>
          </a:bodyPr>
          <a:lstStyle>
            <a:lvl1pPr marL="57148" indent="0" algn="ctr">
              <a:buFontTx/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3" y="133354"/>
            <a:ext cx="6553203" cy="394097"/>
          </a:xfrm>
        </p:spPr>
        <p:txBody>
          <a:bodyPr/>
          <a:lstStyle>
            <a:lvl1pPr algn="l"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4049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9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9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EF240-7B77-4F59-87DB-ACBEB77B26C3}" type="datetime1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D75B-09B7-499B-AADD-4374C7298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727629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28600"/>
            <a:ext cx="3276600" cy="2343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228603"/>
            <a:ext cx="4495800" cy="2343986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914400" y="2571750"/>
            <a:ext cx="3276600" cy="228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4191000" y="2571750"/>
            <a:ext cx="4648200" cy="2286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5583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5669756"/>
            <a:ext cx="2895600" cy="273844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endParaRPr lang="en-US" dirty="0">
              <a:solidFill>
                <a:srgbClr val="F7291E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5669756"/>
            <a:ext cx="2133600" cy="273844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fld id="{81582BD6-FC20-4557-852B-8433F8572D30}" type="slidenum">
              <a:rPr lang="en-US" smtClean="0">
                <a:solidFill>
                  <a:srgbClr val="F7291E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en-US" dirty="0">
              <a:solidFill>
                <a:srgbClr val="F7291E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685803" y="-1676399"/>
            <a:ext cx="2514597" cy="1885950"/>
          </a:xfrm>
        </p:spPr>
        <p:txBody>
          <a:bodyPr/>
          <a:lstStyle>
            <a:lvl1pPr>
              <a:defRPr sz="28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390896" y="-1676399"/>
            <a:ext cx="2514600" cy="1885950"/>
          </a:xfrm>
        </p:spPr>
        <p:txBody>
          <a:bodyPr/>
          <a:lstStyle>
            <a:lvl1pPr>
              <a:defRPr sz="28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6095996" y="-1676399"/>
            <a:ext cx="2514600" cy="1885950"/>
          </a:xfrm>
        </p:spPr>
        <p:txBody>
          <a:bodyPr/>
          <a:lstStyle>
            <a:lvl1pPr>
              <a:defRPr sz="28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3" y="133354"/>
            <a:ext cx="6553203" cy="394097"/>
          </a:xfrm>
        </p:spPr>
        <p:txBody>
          <a:bodyPr/>
          <a:lstStyle>
            <a:lvl1pPr algn="l"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4685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AB4F6E-716B-4403-87FB-CCC725A5451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2971803" y="133354"/>
            <a:ext cx="6019803" cy="394097"/>
          </a:xfrm>
        </p:spPr>
        <p:txBody>
          <a:bodyPr/>
          <a:lstStyle>
            <a:lvl1pPr algn="l">
              <a:defRPr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971800" y="742950"/>
            <a:ext cx="6019800" cy="3886200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0418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Light Backgrou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DD7C3-5955-4AE2-BBD1-45407CF3224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>
          <a:xfrm>
            <a:off x="2971800" y="971550"/>
            <a:ext cx="5943600" cy="3733800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0589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No Side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DEDE75-1D21-4DD1-AF7A-00E536C3803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3276599" y="971550"/>
            <a:ext cx="6172200" cy="3657600"/>
          </a:xfrm>
        </p:spPr>
        <p:txBody>
          <a:bodyPr/>
          <a:lstStyle>
            <a:lvl1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2pPr>
            <a:lvl3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3pPr>
            <a:lvl4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4pPr>
            <a:lvl5pPr>
              <a:defRPr>
                <a:solidFill>
                  <a:schemeClr val="accent2">
                    <a:lumMod val="60000"/>
                    <a:lumOff val="40000"/>
                  </a:schemeClr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00400" y="285756"/>
            <a:ext cx="6553203" cy="394097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113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819405" y="228604"/>
            <a:ext cx="3732335" cy="47982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819405" y="800105"/>
            <a:ext cx="3732335" cy="38290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58000" y="228604"/>
            <a:ext cx="3733800" cy="479822"/>
          </a:xfrm>
        </p:spPr>
        <p:txBody>
          <a:bodyPr anchor="b">
            <a:noAutofit/>
          </a:bodyPr>
          <a:lstStyle>
            <a:lvl1pPr marL="0" indent="0">
              <a:buNone/>
              <a:defRPr sz="2000" b="1"/>
            </a:lvl1pPr>
            <a:lvl2pPr marL="457178" indent="0">
              <a:buNone/>
              <a:defRPr sz="2000" b="1"/>
            </a:lvl2pPr>
            <a:lvl3pPr marL="914355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4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58000" y="800105"/>
            <a:ext cx="3733800" cy="38290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0136A-D837-4C69-A110-67A80B6B26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9337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genda/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2362200" y="1066800"/>
            <a:ext cx="4648200" cy="628650"/>
          </a:xfrm>
        </p:spPr>
        <p:txBody>
          <a:bodyPr anchor="ctr">
            <a:normAutofit/>
          </a:bodyPr>
          <a:lstStyle>
            <a:lvl1pPr marL="57148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7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2362200" y="1695450"/>
            <a:ext cx="4648200" cy="628650"/>
          </a:xfrm>
        </p:spPr>
        <p:txBody>
          <a:bodyPr anchor="ctr">
            <a:normAutofit/>
          </a:bodyPr>
          <a:lstStyle>
            <a:lvl1pPr marL="57148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8" name="Text Placeholder 8"/>
          <p:cNvSpPr>
            <a:spLocks noGrp="1"/>
          </p:cNvSpPr>
          <p:nvPr>
            <p:ph type="body" sz="quarter" idx="17"/>
          </p:nvPr>
        </p:nvSpPr>
        <p:spPr>
          <a:xfrm>
            <a:off x="2362200" y="2324100"/>
            <a:ext cx="4648200" cy="628650"/>
          </a:xfrm>
        </p:spPr>
        <p:txBody>
          <a:bodyPr anchor="ctr">
            <a:normAutofit/>
          </a:bodyPr>
          <a:lstStyle>
            <a:lvl1pPr marL="57148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2" name="Text Placeholder 8"/>
          <p:cNvSpPr>
            <a:spLocks noGrp="1"/>
          </p:cNvSpPr>
          <p:nvPr>
            <p:ph type="body" sz="quarter" idx="18"/>
          </p:nvPr>
        </p:nvSpPr>
        <p:spPr>
          <a:xfrm>
            <a:off x="2362200" y="2952750"/>
            <a:ext cx="4648200" cy="628650"/>
          </a:xfrm>
        </p:spPr>
        <p:txBody>
          <a:bodyPr anchor="ctr">
            <a:normAutofit/>
          </a:bodyPr>
          <a:lstStyle>
            <a:lvl1pPr marL="57148" indent="0">
              <a:buFontTx/>
              <a:buNone/>
              <a:defRPr sz="1800" baseline="0"/>
            </a:lvl1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66079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914400" y="228600"/>
            <a:ext cx="3276600" cy="2343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4343400" y="228603"/>
            <a:ext cx="4495800" cy="2343986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914400" y="2571750"/>
            <a:ext cx="3276600" cy="2286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4191000" y="2571750"/>
            <a:ext cx="4648200" cy="2286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022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hree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>
          <a:xfrm>
            <a:off x="3124200" y="5669756"/>
            <a:ext cx="2895600" cy="273844"/>
          </a:xfrm>
        </p:spPr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6553200" y="5669756"/>
            <a:ext cx="2133600" cy="273844"/>
          </a:xfrm>
        </p:spPr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"/>
          </p:nvPr>
        </p:nvSpPr>
        <p:spPr>
          <a:xfrm>
            <a:off x="381003" y="2419357"/>
            <a:ext cx="2514597" cy="25145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2"/>
          </p:nvPr>
        </p:nvSpPr>
        <p:spPr>
          <a:xfrm>
            <a:off x="3086100" y="2419357"/>
            <a:ext cx="2514597" cy="25145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1" name="Content Placeholder 3"/>
          <p:cNvSpPr>
            <a:spLocks noGrp="1"/>
          </p:cNvSpPr>
          <p:nvPr>
            <p:ph sz="half" idx="14"/>
          </p:nvPr>
        </p:nvSpPr>
        <p:spPr>
          <a:xfrm>
            <a:off x="5791196" y="2419357"/>
            <a:ext cx="2514597" cy="2514599"/>
          </a:xfrm>
        </p:spPr>
        <p:txBody>
          <a:bodyPr lIns="274320" tIns="0" rIns="182880">
            <a:normAutofit/>
          </a:bodyPr>
          <a:lstStyle>
            <a:lvl1pPr>
              <a:lnSpc>
                <a:spcPts val="2000"/>
              </a:lnSpc>
              <a:defRPr sz="18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381003" y="533401"/>
            <a:ext cx="2514597" cy="1885950"/>
          </a:xfrm>
        </p:spPr>
        <p:txBody>
          <a:bodyPr/>
          <a:lstStyle>
            <a:lvl1pPr>
              <a:defRPr sz="28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half" idx="16"/>
          </p:nvPr>
        </p:nvSpPr>
        <p:spPr>
          <a:xfrm>
            <a:off x="3086096" y="533401"/>
            <a:ext cx="2514600" cy="1885950"/>
          </a:xfrm>
        </p:spPr>
        <p:txBody>
          <a:bodyPr/>
          <a:lstStyle>
            <a:lvl1pPr>
              <a:defRPr sz="28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half" idx="17"/>
          </p:nvPr>
        </p:nvSpPr>
        <p:spPr>
          <a:xfrm>
            <a:off x="5791196" y="533401"/>
            <a:ext cx="2514600" cy="1885950"/>
          </a:xfrm>
        </p:spPr>
        <p:txBody>
          <a:bodyPr/>
          <a:lstStyle>
            <a:lvl1pPr>
              <a:defRPr sz="2800">
                <a:solidFill>
                  <a:schemeClr val="accent2">
                    <a:lumMod val="60000"/>
                    <a:lumOff val="40000"/>
                  </a:schemeClr>
                </a:solidFill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3" y="133354"/>
            <a:ext cx="6553203" cy="394097"/>
          </a:xfrm>
        </p:spPr>
        <p:txBody>
          <a:bodyPr/>
          <a:lstStyle>
            <a:lvl1pPr algn="l">
              <a:defRPr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34342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1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1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226CE-6D68-48AD-A022-CABBDCD57F01}" type="datetime1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D75B-09B7-499B-AADD-4374C7298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470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2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7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7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685EE-0D7D-461F-8C43-19E41E8E6414}" type="datetime1">
              <a:rPr lang="en-US" smtClean="0"/>
              <a:t>5/24/2023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D75B-09B7-499B-AADD-4374C7298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785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F7C8CC-C1C6-45A3-9E15-1A27A32877C6}" type="datetime1">
              <a:rPr lang="en-US" smtClean="0"/>
              <a:t>5/24/2023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D75B-09B7-499B-AADD-4374C7298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499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0AEB4E-C9CD-49FC-AC15-3E91FCD06807}" type="datetime1">
              <a:rPr lang="en-US" smtClean="0"/>
              <a:t>5/24/2023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D75B-09B7-499B-AADD-4374C7298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76644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1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9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CB69E2-7C97-44FA-BAF0-3DDB3290BA11}" type="datetime1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D75B-09B7-499B-AADD-4374C7298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875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9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1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9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21F03E-5C71-421C-B0FB-B8A29C1D6C40}" type="datetime1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D75B-09B7-499B-AADD-4374C7298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6346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slideLayout" Target="../slideLayouts/slideLayout38.xml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65000"/>
              </a:schemeClr>
            </a:gs>
            <a:gs pos="51000">
              <a:schemeClr val="bg1">
                <a:lumMod val="95000"/>
              </a:schemeClr>
            </a:gs>
            <a:gs pos="100000">
              <a:schemeClr val="bg1">
                <a:lumMod val="7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1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1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1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97EC72-E6B2-4B93-8474-141906DF40BD}" type="datetime1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1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1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C8D75B-09B7-499B-AADD-4374C7298A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8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1" r:id="rId12"/>
    <p:sldLayoutId id="2147483704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0">
              <a:schemeClr val="tx1">
                <a:lumMod val="95000"/>
                <a:lumOff val="5000"/>
              </a:schemeClr>
            </a:gs>
            <a:gs pos="82000">
              <a:schemeClr val="tx1">
                <a:lumMod val="85000"/>
                <a:lumOff val="15000"/>
              </a:schemeClr>
            </a:gs>
            <a:gs pos="99167">
              <a:schemeClr val="tx1">
                <a:lumMod val="95000"/>
                <a:lumOff val="5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5867400" y="2876550"/>
            <a:ext cx="9525000" cy="52578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55"/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5"/>
            <a:fld id="{41AAC4D7-FA1A-4CB2-B797-9AAE8CADADC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5/24/2023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7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5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55"/>
            <a:fld id="{FD99AA8B-2E7A-4BBC-8FDE-CA7CF71DD3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55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124200" y="742950"/>
            <a:ext cx="56388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09803" y="133354"/>
            <a:ext cx="6553203" cy="39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1289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695" r:id="rId23"/>
    <p:sldLayoutId id="2147483696" r:id="rId24"/>
    <p:sldLayoutId id="2147483697" r:id="rId25"/>
  </p:sldLayoutIdLst>
  <p:timing>
    <p:tnLst>
      <p:par>
        <p:cTn id="1" dur="indefinite" restart="never" nodeType="tmRoot"/>
      </p:par>
    </p:tnLst>
  </p:timing>
  <p:hf hdr="0" ftr="0" dt="0"/>
  <p:txStyles>
    <p:titleStyle>
      <a:lvl1pPr algn="r" defTabSz="914355" rtl="0" eaLnBrk="1" latinLnBrk="0" hangingPunct="1">
        <a:spcBef>
          <a:spcPct val="0"/>
        </a:spcBef>
        <a:buNone/>
        <a:defRPr sz="2800" kern="1200">
          <a:solidFill>
            <a:schemeClr val="bg1">
              <a:lumMod val="9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355" rtl="0" eaLnBrk="1" latinLnBrk="0" hangingPunct="1">
        <a:spcBef>
          <a:spcPct val="20000"/>
        </a:spcBef>
        <a:buFontTx/>
        <a:buNone/>
        <a:defRPr sz="24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1pPr>
      <a:lvl2pPr marL="0" indent="0" algn="l" defTabSz="914355" rtl="0" eaLnBrk="1" latinLnBrk="0" hangingPunct="1">
        <a:spcBef>
          <a:spcPct val="20000"/>
        </a:spcBef>
        <a:buFontTx/>
        <a:buNone/>
        <a:defRPr sz="24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2pPr>
      <a:lvl3pPr marL="0" indent="0" algn="l" defTabSz="914355" rtl="0" eaLnBrk="1" latinLnBrk="0" hangingPunct="1">
        <a:spcBef>
          <a:spcPct val="20000"/>
        </a:spcBef>
        <a:buFontTx/>
        <a:buNone/>
        <a:defRPr sz="24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3pPr>
      <a:lvl4pPr marL="0" indent="0" algn="l" defTabSz="914355" rtl="0" eaLnBrk="1" latinLnBrk="0" hangingPunct="1">
        <a:spcBef>
          <a:spcPct val="20000"/>
        </a:spcBef>
        <a:buFontTx/>
        <a:buNone/>
        <a:defRPr sz="24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4pPr>
      <a:lvl5pPr marL="0" indent="0" algn="l" defTabSz="914355" rtl="0" eaLnBrk="1" latinLnBrk="0" hangingPunct="1">
        <a:spcBef>
          <a:spcPct val="20000"/>
        </a:spcBef>
        <a:buFontTx/>
        <a:buNone/>
        <a:defRPr sz="2400" kern="1200">
          <a:solidFill>
            <a:schemeClr val="bg1">
              <a:lumMod val="10000"/>
            </a:schemeClr>
          </a:solidFill>
          <a:latin typeface="+mn-lt"/>
          <a:ea typeface="+mn-ea"/>
          <a:cs typeface="+mn-cs"/>
        </a:defRPr>
      </a:lvl5pPr>
      <a:lvl6pPr marL="2514474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52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9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6" indent="-228588" algn="l" defTabSz="914355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5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4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3.jp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0"/>
                <a:lumOff val="100000"/>
              </a:schemeClr>
            </a:gs>
            <a:gs pos="35000">
              <a:schemeClr val="accent3">
                <a:lumMod val="0"/>
                <a:lumOff val="100000"/>
              </a:schemeClr>
            </a:gs>
            <a:gs pos="100000">
              <a:schemeClr val="accent3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2080008"/>
            <a:ext cx="1665515" cy="520002"/>
          </a:xfrm>
          <a:prstGeom prst="rect">
            <a:avLst/>
          </a:prstGeom>
          <a:solidFill>
            <a:schemeClr val="bg1">
              <a:lumMod val="7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normAutofit/>
          </a:bodyPr>
          <a:lstStyle/>
          <a:p>
            <a:pPr algn="ctr"/>
            <a:endParaRPr lang="en-US" sz="1867"/>
          </a:p>
        </p:txBody>
      </p:sp>
      <p:sp>
        <p:nvSpPr>
          <p:cNvPr id="26" name="Rectangle 25"/>
          <p:cNvSpPr/>
          <p:nvPr/>
        </p:nvSpPr>
        <p:spPr>
          <a:xfrm>
            <a:off x="1029454" y="1560006"/>
            <a:ext cx="1665515" cy="520002"/>
          </a:xfrm>
          <a:prstGeom prst="rect">
            <a:avLst/>
          </a:prstGeom>
          <a:solidFill>
            <a:schemeClr val="bg1">
              <a:lumMod val="7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normAutofit/>
          </a:bodyPr>
          <a:lstStyle/>
          <a:p>
            <a:pPr algn="ctr"/>
            <a:endParaRPr lang="en-US" sz="1867"/>
          </a:p>
        </p:txBody>
      </p:sp>
      <p:sp>
        <p:nvSpPr>
          <p:cNvPr id="28" name="Rectangle 27"/>
          <p:cNvSpPr/>
          <p:nvPr/>
        </p:nvSpPr>
        <p:spPr>
          <a:xfrm>
            <a:off x="2058914" y="1040004"/>
            <a:ext cx="1665515" cy="520002"/>
          </a:xfrm>
          <a:prstGeom prst="rect">
            <a:avLst/>
          </a:prstGeom>
          <a:solidFill>
            <a:schemeClr val="bg1">
              <a:lumMod val="7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normAutofit/>
          </a:bodyPr>
          <a:lstStyle/>
          <a:p>
            <a:pPr algn="ctr"/>
            <a:endParaRPr lang="en-US" sz="1867"/>
          </a:p>
        </p:txBody>
      </p:sp>
      <p:sp>
        <p:nvSpPr>
          <p:cNvPr id="29" name="Rectangle 28"/>
          <p:cNvSpPr/>
          <p:nvPr/>
        </p:nvSpPr>
        <p:spPr>
          <a:xfrm>
            <a:off x="3088367" y="520002"/>
            <a:ext cx="1665515" cy="520002"/>
          </a:xfrm>
          <a:prstGeom prst="rect">
            <a:avLst/>
          </a:prstGeom>
          <a:solidFill>
            <a:schemeClr val="bg1">
              <a:lumMod val="7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normAutofit/>
          </a:bodyPr>
          <a:lstStyle/>
          <a:p>
            <a:pPr algn="ctr"/>
            <a:endParaRPr lang="en-US" sz="1867"/>
          </a:p>
        </p:txBody>
      </p:sp>
      <p:sp>
        <p:nvSpPr>
          <p:cNvPr id="30" name="Rectangle 29"/>
          <p:cNvSpPr/>
          <p:nvPr/>
        </p:nvSpPr>
        <p:spPr>
          <a:xfrm>
            <a:off x="4117821" y="0"/>
            <a:ext cx="1665515" cy="520002"/>
          </a:xfrm>
          <a:prstGeom prst="rect">
            <a:avLst/>
          </a:prstGeom>
          <a:solidFill>
            <a:schemeClr val="bg1">
              <a:lumMod val="7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normAutofit/>
          </a:bodyPr>
          <a:lstStyle/>
          <a:p>
            <a:pPr algn="ctr"/>
            <a:endParaRPr lang="en-US" sz="1867"/>
          </a:p>
        </p:txBody>
      </p:sp>
      <p:sp>
        <p:nvSpPr>
          <p:cNvPr id="15" name="Rectangle 14"/>
          <p:cNvSpPr/>
          <p:nvPr/>
        </p:nvSpPr>
        <p:spPr>
          <a:xfrm>
            <a:off x="1952931" y="4623498"/>
            <a:ext cx="1665515" cy="520002"/>
          </a:xfrm>
          <a:prstGeom prst="rect">
            <a:avLst/>
          </a:prstGeom>
          <a:solidFill>
            <a:schemeClr val="bg1">
              <a:lumMod val="7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normAutofit/>
          </a:bodyPr>
          <a:lstStyle/>
          <a:p>
            <a:pPr algn="ctr"/>
            <a:endParaRPr lang="en-US" sz="1867"/>
          </a:p>
        </p:txBody>
      </p:sp>
      <p:sp>
        <p:nvSpPr>
          <p:cNvPr id="18" name="Rectangle 17"/>
          <p:cNvSpPr/>
          <p:nvPr/>
        </p:nvSpPr>
        <p:spPr>
          <a:xfrm>
            <a:off x="2982385" y="4103496"/>
            <a:ext cx="1665515" cy="520002"/>
          </a:xfrm>
          <a:prstGeom prst="rect">
            <a:avLst/>
          </a:prstGeom>
          <a:solidFill>
            <a:schemeClr val="bg1">
              <a:lumMod val="7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normAutofit/>
          </a:bodyPr>
          <a:lstStyle/>
          <a:p>
            <a:pPr algn="ctr"/>
            <a:endParaRPr lang="en-US" sz="1867"/>
          </a:p>
        </p:txBody>
      </p:sp>
      <p:sp>
        <p:nvSpPr>
          <p:cNvPr id="20" name="Rectangle 19"/>
          <p:cNvSpPr/>
          <p:nvPr/>
        </p:nvSpPr>
        <p:spPr>
          <a:xfrm>
            <a:off x="4011839" y="3583494"/>
            <a:ext cx="1665515" cy="520002"/>
          </a:xfrm>
          <a:prstGeom prst="rect">
            <a:avLst/>
          </a:prstGeom>
          <a:solidFill>
            <a:schemeClr val="bg1">
              <a:lumMod val="7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normAutofit/>
          </a:bodyPr>
          <a:lstStyle/>
          <a:p>
            <a:pPr algn="ctr"/>
            <a:endParaRPr lang="en-US" sz="1867"/>
          </a:p>
        </p:txBody>
      </p:sp>
      <p:sp>
        <p:nvSpPr>
          <p:cNvPr id="21" name="Rectangle 20"/>
          <p:cNvSpPr/>
          <p:nvPr/>
        </p:nvSpPr>
        <p:spPr>
          <a:xfrm>
            <a:off x="5041292" y="3063492"/>
            <a:ext cx="1665515" cy="520002"/>
          </a:xfrm>
          <a:prstGeom prst="rect">
            <a:avLst/>
          </a:prstGeom>
          <a:solidFill>
            <a:schemeClr val="bg1">
              <a:lumMod val="7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normAutofit/>
          </a:bodyPr>
          <a:lstStyle/>
          <a:p>
            <a:pPr algn="ctr"/>
            <a:endParaRPr lang="en-US" sz="1867"/>
          </a:p>
        </p:txBody>
      </p:sp>
      <p:sp>
        <p:nvSpPr>
          <p:cNvPr id="23" name="Rectangle 22"/>
          <p:cNvSpPr/>
          <p:nvPr/>
        </p:nvSpPr>
        <p:spPr>
          <a:xfrm>
            <a:off x="6070746" y="2543490"/>
            <a:ext cx="1665515" cy="520002"/>
          </a:xfrm>
          <a:prstGeom prst="rect">
            <a:avLst/>
          </a:prstGeom>
          <a:solidFill>
            <a:schemeClr val="bg1">
              <a:lumMod val="7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normAutofit/>
          </a:bodyPr>
          <a:lstStyle/>
          <a:p>
            <a:pPr algn="ctr"/>
            <a:endParaRPr lang="en-US" sz="1867"/>
          </a:p>
        </p:txBody>
      </p:sp>
      <p:grpSp>
        <p:nvGrpSpPr>
          <p:cNvPr id="27" name="Group 26"/>
          <p:cNvGrpSpPr/>
          <p:nvPr/>
        </p:nvGrpSpPr>
        <p:grpSpPr>
          <a:xfrm>
            <a:off x="2940955" y="1357165"/>
            <a:ext cx="6203048" cy="1262567"/>
            <a:chOff x="2940952" y="1357159"/>
            <a:chExt cx="6203048" cy="1262567"/>
          </a:xfrm>
        </p:grpSpPr>
        <p:sp>
          <p:nvSpPr>
            <p:cNvPr id="9" name="Rectangle 8"/>
            <p:cNvSpPr/>
            <p:nvPr/>
          </p:nvSpPr>
          <p:spPr>
            <a:xfrm>
              <a:off x="2940952" y="1357159"/>
              <a:ext cx="6203048" cy="1262567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50000">
                  <a:schemeClr val="accent6"/>
                </a:gs>
                <a:gs pos="100000">
                  <a:schemeClr val="accent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>
              <a:normAutofit/>
            </a:bodyPr>
            <a:lstStyle/>
            <a:p>
              <a:pPr algn="ctr"/>
              <a:endParaRPr lang="en-US" sz="1867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07816" y="1568036"/>
              <a:ext cx="5611530" cy="840812"/>
            </a:xfrm>
            <a:prstGeom prst="rect">
              <a:avLst/>
            </a:prstGeom>
            <a:noFill/>
          </p:spPr>
          <p:txBody>
            <a:bodyPr wrap="square" rtlCol="0">
              <a:normAutofit fontScale="70000" lnSpcReduction="20000"/>
            </a:bodyPr>
            <a:lstStyle/>
            <a:p>
              <a:pPr algn="ctr"/>
              <a:r>
                <a:rPr lang="tr-TR" sz="32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YÜKSEKÖĞRETİMDE KALİTE GÜVENCE SİSTEMİ ÖĞRENCİ KATILIMI – ÖĞRENCİNİN ROLÜ</a:t>
              </a:r>
              <a:endParaRPr lang="en-US" sz="32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4117817" y="1984545"/>
              <a:ext cx="5026179" cy="51172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/>
              <a:endParaRPr lang="en-US" sz="24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0" y="2651256"/>
            <a:ext cx="4663004" cy="1262567"/>
            <a:chOff x="0" y="2819416"/>
            <a:chExt cx="4663004" cy="1262567"/>
          </a:xfrm>
        </p:grpSpPr>
        <p:sp>
          <p:nvSpPr>
            <p:cNvPr id="8" name="Rectangle 7"/>
            <p:cNvSpPr/>
            <p:nvPr/>
          </p:nvSpPr>
          <p:spPr>
            <a:xfrm>
              <a:off x="0" y="2819416"/>
              <a:ext cx="4485310" cy="1262567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75000"/>
                    <a:lumOff val="25000"/>
                  </a:schemeClr>
                </a:gs>
                <a:gs pos="50000">
                  <a:schemeClr val="tx1">
                    <a:lumMod val="65000"/>
                    <a:lumOff val="35000"/>
                  </a:schemeClr>
                </a:gs>
                <a:gs pos="100000">
                  <a:schemeClr val="tx1">
                    <a:lumMod val="65000"/>
                    <a:lumOff val="3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>
              <a:normAutofit/>
            </a:bodyPr>
            <a:lstStyle/>
            <a:p>
              <a:pPr algn="ctr"/>
              <a:endParaRPr lang="en-US" sz="1867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39645" y="3072085"/>
              <a:ext cx="4023359" cy="840443"/>
            </a:xfrm>
            <a:prstGeom prst="rect">
              <a:avLst/>
            </a:prstGeom>
            <a:noFill/>
          </p:spPr>
          <p:txBody>
            <a:bodyPr wrap="square" rtlCol="0">
              <a:normAutofit fontScale="85000" lnSpcReduction="20000"/>
            </a:bodyPr>
            <a:lstStyle/>
            <a:p>
              <a:pPr algn="ctr"/>
              <a:r>
                <a:rPr lang="tr-TR" sz="24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Arş. Gör. Hakan ÖZTÜRK</a:t>
              </a:r>
            </a:p>
            <a:p>
              <a:pPr algn="ctr"/>
              <a:r>
                <a:rPr lang="tr-TR" sz="24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Endüstri Mühendisliği Bölümü</a:t>
              </a:r>
            </a:p>
            <a:p>
              <a:pPr algn="ctr"/>
              <a:r>
                <a:rPr lang="tr-TR" sz="2400" b="1" dirty="0" smtClean="0">
                  <a:solidFill>
                    <a:schemeClr val="bg1">
                      <a:lumMod val="95000"/>
                    </a:schemeClr>
                  </a:solidFill>
                  <a:effectLst>
                    <a:outerShdw blurRad="50800" dist="38100" dir="5400000" algn="t" rotWithShape="0">
                      <a:prstClr val="black">
                        <a:alpha val="40000"/>
                      </a:prstClr>
                    </a:outerShdw>
                  </a:effectLst>
                </a:rPr>
                <a:t>24.05.2023</a:t>
              </a:r>
              <a:endParaRPr lang="en-US" sz="2400" b="1" dirty="0">
                <a:solidFill>
                  <a:schemeClr val="bg1">
                    <a:lumMod val="95000"/>
                  </a:schemeClr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endParaRPr>
            </a:p>
          </p:txBody>
        </p:sp>
      </p:grpSp>
      <p:sp>
        <p:nvSpPr>
          <p:cNvPr id="10" name="Right Triangle 9"/>
          <p:cNvSpPr/>
          <p:nvPr/>
        </p:nvSpPr>
        <p:spPr>
          <a:xfrm>
            <a:off x="2304" y="2660404"/>
            <a:ext cx="1546590" cy="1262567"/>
          </a:xfrm>
          <a:prstGeom prst="rtTriangle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tx1">
                  <a:lumMod val="50000"/>
                  <a:lumOff val="50000"/>
                </a:schemeClr>
              </a:gs>
              <a:gs pos="100000">
                <a:schemeClr val="bg1">
                  <a:lumMod val="6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normAutofit/>
          </a:bodyPr>
          <a:lstStyle/>
          <a:p>
            <a:pPr algn="ctr"/>
            <a:endParaRPr lang="en-US" sz="1867"/>
          </a:p>
        </p:txBody>
      </p:sp>
      <p:sp>
        <p:nvSpPr>
          <p:cNvPr id="11" name="Right Triangle 10"/>
          <p:cNvSpPr/>
          <p:nvPr/>
        </p:nvSpPr>
        <p:spPr>
          <a:xfrm>
            <a:off x="2940952" y="1388960"/>
            <a:ext cx="1544358" cy="1262567"/>
          </a:xfrm>
          <a:prstGeom prst="rtTriangle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50000">
                <a:schemeClr val="accent6"/>
              </a:gs>
              <a:gs pos="100000">
                <a:schemeClr val="accent6">
                  <a:lumMod val="94000"/>
                  <a:lumOff val="6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794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>
            <a:normAutofit/>
          </a:bodyPr>
          <a:lstStyle/>
          <a:p>
            <a:pPr algn="ctr"/>
            <a:endParaRPr lang="en-US" sz="1867"/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3142593" y="1177164"/>
            <a:ext cx="5864772" cy="1"/>
          </a:xfrm>
          <a:prstGeom prst="line">
            <a:avLst/>
          </a:prstGeom>
          <a:ln w="31750">
            <a:solidFill>
              <a:schemeClr val="accent6"/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167237" y="4069783"/>
            <a:ext cx="4189299" cy="2975"/>
          </a:xfrm>
          <a:prstGeom prst="line">
            <a:avLst/>
          </a:prstGeom>
          <a:ln w="31750">
            <a:solidFill>
              <a:schemeClr val="tx1">
                <a:lumMod val="75000"/>
                <a:lumOff val="25000"/>
              </a:schemeClr>
            </a:solidFill>
            <a:headEnd type="oval" w="lg" len="lg"/>
            <a:tailEnd type="oval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D75B-09B7-499B-AADD-4374C7298A7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3824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41111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9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9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4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37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800"/>
                            </p:stCondLst>
                            <p:childTnLst>
                              <p:par>
                                <p:cTn id="16" presetID="2" presetClass="entr" presetSubtype="2" decel="4111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4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4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8" grpId="0" animBg="1"/>
      <p:bldP spid="29" grpId="0" animBg="1"/>
      <p:bldP spid="30" grpId="0" animBg="1"/>
      <p:bldP spid="15" grpId="0" animBg="1"/>
      <p:bldP spid="18" grpId="0" animBg="1"/>
      <p:bldP spid="20" grpId="0" animBg="1"/>
      <p:bldP spid="21" grpId="0" animBg="1"/>
      <p:bldP spid="23" grpId="0" animBg="1"/>
      <p:bldP spid="10" grpId="0" animBg="1"/>
      <p:bldP spid="11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783509" y="-87492"/>
            <a:ext cx="7886700" cy="994172"/>
          </a:xfrm>
        </p:spPr>
        <p:txBody>
          <a:bodyPr/>
          <a:lstStyle/>
          <a:p>
            <a:r>
              <a:rPr lang="tr-TR" b="1" dirty="0" smtClean="0"/>
              <a:t>Yükseköğretim Kalite Güvencesinin Gelişimi</a:t>
            </a:r>
            <a:endParaRPr lang="en-US" b="1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57" y="770930"/>
            <a:ext cx="8295857" cy="42254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D75B-09B7-499B-AADD-4374C7298A7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1647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67"/>
          <p:cNvSpPr>
            <a:spLocks noChangeArrowheads="1"/>
          </p:cNvSpPr>
          <p:nvPr/>
        </p:nvSpPr>
        <p:spPr bwMode="auto">
          <a:xfrm>
            <a:off x="2844800" y="2628126"/>
            <a:ext cx="2469492" cy="2766834"/>
          </a:xfrm>
          <a:custGeom>
            <a:avLst/>
            <a:gdLst>
              <a:gd name="T0" fmla="*/ 3435 w 4621"/>
              <a:gd name="T1" fmla="*/ 4364 h 6311"/>
              <a:gd name="T2" fmla="*/ 3435 w 4621"/>
              <a:gd name="T3" fmla="*/ 4364 h 6311"/>
              <a:gd name="T4" fmla="*/ 3807 w 4621"/>
              <a:gd name="T5" fmla="*/ 2758 h 6311"/>
              <a:gd name="T6" fmla="*/ 4223 w 4621"/>
              <a:gd name="T7" fmla="*/ 1830 h 6311"/>
              <a:gd name="T8" fmla="*/ 4568 w 4621"/>
              <a:gd name="T9" fmla="*/ 1075 h 6311"/>
              <a:gd name="T10" fmla="*/ 3922 w 4621"/>
              <a:gd name="T11" fmla="*/ 1702 h 6311"/>
              <a:gd name="T12" fmla="*/ 3410 w 4621"/>
              <a:gd name="T13" fmla="*/ 2150 h 6311"/>
              <a:gd name="T14" fmla="*/ 3608 w 4621"/>
              <a:gd name="T15" fmla="*/ 1299 h 6311"/>
              <a:gd name="T16" fmla="*/ 3698 w 4621"/>
              <a:gd name="T17" fmla="*/ 307 h 6311"/>
              <a:gd name="T18" fmla="*/ 3192 w 4621"/>
              <a:gd name="T19" fmla="*/ 1356 h 6311"/>
              <a:gd name="T20" fmla="*/ 2834 w 4621"/>
              <a:gd name="T21" fmla="*/ 1887 h 6311"/>
              <a:gd name="T22" fmla="*/ 2726 w 4621"/>
              <a:gd name="T23" fmla="*/ 1030 h 6311"/>
              <a:gd name="T24" fmla="*/ 2566 w 4621"/>
              <a:gd name="T25" fmla="*/ 6 h 6311"/>
              <a:gd name="T26" fmla="*/ 2304 w 4621"/>
              <a:gd name="T27" fmla="*/ 960 h 6311"/>
              <a:gd name="T28" fmla="*/ 2297 w 4621"/>
              <a:gd name="T29" fmla="*/ 1856 h 6311"/>
              <a:gd name="T30" fmla="*/ 1862 w 4621"/>
              <a:gd name="T31" fmla="*/ 979 h 6311"/>
              <a:gd name="T32" fmla="*/ 1337 w 4621"/>
              <a:gd name="T33" fmla="*/ 281 h 6311"/>
              <a:gd name="T34" fmla="*/ 1600 w 4621"/>
              <a:gd name="T35" fmla="*/ 1689 h 6311"/>
              <a:gd name="T36" fmla="*/ 1677 w 4621"/>
              <a:gd name="T37" fmla="*/ 2720 h 6311"/>
              <a:gd name="T38" fmla="*/ 915 w 4621"/>
              <a:gd name="T39" fmla="*/ 2585 h 6311"/>
              <a:gd name="T40" fmla="*/ 147 w 4621"/>
              <a:gd name="T41" fmla="*/ 2540 h 6311"/>
              <a:gd name="T42" fmla="*/ 153 w 4621"/>
              <a:gd name="T43" fmla="*/ 2848 h 6311"/>
              <a:gd name="T44" fmla="*/ 608 w 4621"/>
              <a:gd name="T45" fmla="*/ 3020 h 6311"/>
              <a:gd name="T46" fmla="*/ 1382 w 4621"/>
              <a:gd name="T47" fmla="*/ 3686 h 6311"/>
              <a:gd name="T48" fmla="*/ 1990 w 4621"/>
              <a:gd name="T49" fmla="*/ 4313 h 6311"/>
              <a:gd name="T50" fmla="*/ 2086 w 4621"/>
              <a:gd name="T51" fmla="*/ 5420 h 6311"/>
              <a:gd name="T52" fmla="*/ 2080 w 4621"/>
              <a:gd name="T53" fmla="*/ 6310 h 6311"/>
              <a:gd name="T54" fmla="*/ 3333 w 4621"/>
              <a:gd name="T55" fmla="*/ 6310 h 6311"/>
              <a:gd name="T56" fmla="*/ 3435 w 4621"/>
              <a:gd name="T57" fmla="*/ 4364 h 6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621" h="6311">
                <a:moveTo>
                  <a:pt x="3435" y="4364"/>
                </a:moveTo>
                <a:lnTo>
                  <a:pt x="3435" y="4364"/>
                </a:lnTo>
                <a:cubicBezTo>
                  <a:pt x="3794" y="3641"/>
                  <a:pt x="3730" y="3161"/>
                  <a:pt x="3807" y="2758"/>
                </a:cubicBezTo>
                <a:cubicBezTo>
                  <a:pt x="3884" y="2355"/>
                  <a:pt x="4108" y="1996"/>
                  <a:pt x="4223" y="1830"/>
                </a:cubicBezTo>
                <a:cubicBezTo>
                  <a:pt x="4363" y="1631"/>
                  <a:pt x="4620" y="1196"/>
                  <a:pt x="4568" y="1075"/>
                </a:cubicBezTo>
                <a:cubicBezTo>
                  <a:pt x="4466" y="832"/>
                  <a:pt x="4140" y="1395"/>
                  <a:pt x="3922" y="1702"/>
                </a:cubicBezTo>
                <a:cubicBezTo>
                  <a:pt x="3698" y="2003"/>
                  <a:pt x="3487" y="2163"/>
                  <a:pt x="3410" y="2150"/>
                </a:cubicBezTo>
                <a:cubicBezTo>
                  <a:pt x="3340" y="2131"/>
                  <a:pt x="3493" y="1696"/>
                  <a:pt x="3608" y="1299"/>
                </a:cubicBezTo>
                <a:cubicBezTo>
                  <a:pt x="3800" y="646"/>
                  <a:pt x="3909" y="358"/>
                  <a:pt x="3698" y="307"/>
                </a:cubicBezTo>
                <a:cubicBezTo>
                  <a:pt x="3442" y="249"/>
                  <a:pt x="3333" y="966"/>
                  <a:pt x="3192" y="1356"/>
                </a:cubicBezTo>
                <a:cubicBezTo>
                  <a:pt x="3058" y="1715"/>
                  <a:pt x="2968" y="1900"/>
                  <a:pt x="2834" y="1887"/>
                </a:cubicBezTo>
                <a:cubicBezTo>
                  <a:pt x="2776" y="1881"/>
                  <a:pt x="2739" y="1606"/>
                  <a:pt x="2726" y="1030"/>
                </a:cubicBezTo>
                <a:cubicBezTo>
                  <a:pt x="2713" y="185"/>
                  <a:pt x="2694" y="0"/>
                  <a:pt x="2566" y="6"/>
                </a:cubicBezTo>
                <a:cubicBezTo>
                  <a:pt x="2265" y="19"/>
                  <a:pt x="2323" y="524"/>
                  <a:pt x="2304" y="960"/>
                </a:cubicBezTo>
                <a:cubicBezTo>
                  <a:pt x="2291" y="1395"/>
                  <a:pt x="2336" y="1843"/>
                  <a:pt x="2297" y="1856"/>
                </a:cubicBezTo>
                <a:cubicBezTo>
                  <a:pt x="2137" y="1932"/>
                  <a:pt x="2022" y="1382"/>
                  <a:pt x="1862" y="979"/>
                </a:cubicBezTo>
                <a:cubicBezTo>
                  <a:pt x="1702" y="582"/>
                  <a:pt x="1587" y="19"/>
                  <a:pt x="1337" y="281"/>
                </a:cubicBezTo>
                <a:cubicBezTo>
                  <a:pt x="1165" y="467"/>
                  <a:pt x="1408" y="1222"/>
                  <a:pt x="1600" y="1689"/>
                </a:cubicBezTo>
                <a:cubicBezTo>
                  <a:pt x="1785" y="2150"/>
                  <a:pt x="1869" y="2527"/>
                  <a:pt x="1677" y="2720"/>
                </a:cubicBezTo>
                <a:cubicBezTo>
                  <a:pt x="1408" y="2982"/>
                  <a:pt x="1229" y="2783"/>
                  <a:pt x="915" y="2585"/>
                </a:cubicBezTo>
                <a:cubicBezTo>
                  <a:pt x="595" y="2387"/>
                  <a:pt x="294" y="2374"/>
                  <a:pt x="147" y="2540"/>
                </a:cubicBezTo>
                <a:cubicBezTo>
                  <a:pt x="0" y="2713"/>
                  <a:pt x="70" y="2879"/>
                  <a:pt x="153" y="2848"/>
                </a:cubicBezTo>
                <a:cubicBezTo>
                  <a:pt x="237" y="2816"/>
                  <a:pt x="352" y="2854"/>
                  <a:pt x="608" y="3020"/>
                </a:cubicBezTo>
                <a:cubicBezTo>
                  <a:pt x="864" y="3187"/>
                  <a:pt x="998" y="3462"/>
                  <a:pt x="1382" y="3686"/>
                </a:cubicBezTo>
                <a:cubicBezTo>
                  <a:pt x="1772" y="3910"/>
                  <a:pt x="1881" y="4044"/>
                  <a:pt x="1990" y="4313"/>
                </a:cubicBezTo>
                <a:cubicBezTo>
                  <a:pt x="2099" y="4582"/>
                  <a:pt x="2086" y="5420"/>
                  <a:pt x="2086" y="5420"/>
                </a:cubicBezTo>
                <a:cubicBezTo>
                  <a:pt x="2086" y="5715"/>
                  <a:pt x="2086" y="6009"/>
                  <a:pt x="2080" y="6310"/>
                </a:cubicBezTo>
                <a:cubicBezTo>
                  <a:pt x="3333" y="6310"/>
                  <a:pt x="3333" y="6310"/>
                  <a:pt x="3333" y="6310"/>
                </a:cubicBezTo>
                <a:cubicBezTo>
                  <a:pt x="3378" y="5126"/>
                  <a:pt x="3435" y="4364"/>
                  <a:pt x="3435" y="4364"/>
                </a:cubicBezTo>
              </a:path>
            </a:pathLst>
          </a:custGeom>
          <a:solidFill>
            <a:srgbClr val="7C787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8580" tIns="34290" rIns="68580" bIns="34290" anchor="ctr">
            <a:normAutofit/>
          </a:bodyPr>
          <a:lstStyle/>
          <a:p>
            <a:endParaRPr lang="en-US" sz="1867"/>
          </a:p>
        </p:txBody>
      </p:sp>
      <p:sp>
        <p:nvSpPr>
          <p:cNvPr id="7" name="Freeform 769"/>
          <p:cNvSpPr>
            <a:spLocks noChangeArrowheads="1"/>
          </p:cNvSpPr>
          <p:nvPr/>
        </p:nvSpPr>
        <p:spPr bwMode="auto">
          <a:xfrm>
            <a:off x="279083" y="1007153"/>
            <a:ext cx="4029417" cy="2822906"/>
          </a:xfrm>
          <a:custGeom>
            <a:avLst/>
            <a:gdLst>
              <a:gd name="T0" fmla="*/ 4653 w 7540"/>
              <a:gd name="T1" fmla="*/ 0 h 6439"/>
              <a:gd name="T2" fmla="*/ 4653 w 7540"/>
              <a:gd name="T3" fmla="*/ 0 h 6439"/>
              <a:gd name="T4" fmla="*/ 3014 w 7540"/>
              <a:gd name="T5" fmla="*/ 454 h 6439"/>
              <a:gd name="T6" fmla="*/ 1408 w 7540"/>
              <a:gd name="T7" fmla="*/ 4684 h 6439"/>
              <a:gd name="T8" fmla="*/ 3200 w 7540"/>
              <a:gd name="T9" fmla="*/ 5823 h 6439"/>
              <a:gd name="T10" fmla="*/ 4166 w 7540"/>
              <a:gd name="T11" fmla="*/ 5497 h 6439"/>
              <a:gd name="T12" fmla="*/ 4307 w 7540"/>
              <a:gd name="T13" fmla="*/ 5471 h 6439"/>
              <a:gd name="T14" fmla="*/ 4870 w 7540"/>
              <a:gd name="T15" fmla="*/ 6438 h 6439"/>
              <a:gd name="T16" fmla="*/ 5517 w 7540"/>
              <a:gd name="T17" fmla="*/ 4793 h 6439"/>
              <a:gd name="T18" fmla="*/ 6765 w 7540"/>
              <a:gd name="T19" fmla="*/ 1484 h 6439"/>
              <a:gd name="T20" fmla="*/ 4653 w 7540"/>
              <a:gd name="T21" fmla="*/ 0 h 6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540" h="6439">
                <a:moveTo>
                  <a:pt x="4653" y="0"/>
                </a:moveTo>
                <a:lnTo>
                  <a:pt x="4653" y="0"/>
                </a:lnTo>
                <a:cubicBezTo>
                  <a:pt x="4051" y="0"/>
                  <a:pt x="3456" y="198"/>
                  <a:pt x="3014" y="454"/>
                </a:cubicBezTo>
                <a:cubicBezTo>
                  <a:pt x="1978" y="1062"/>
                  <a:pt x="0" y="2745"/>
                  <a:pt x="1408" y="4684"/>
                </a:cubicBezTo>
                <a:cubicBezTo>
                  <a:pt x="2061" y="5580"/>
                  <a:pt x="2701" y="5823"/>
                  <a:pt x="3200" y="5823"/>
                </a:cubicBezTo>
                <a:cubicBezTo>
                  <a:pt x="3776" y="5823"/>
                  <a:pt x="4166" y="5497"/>
                  <a:pt x="4166" y="5497"/>
                </a:cubicBezTo>
                <a:cubicBezTo>
                  <a:pt x="4166" y="5497"/>
                  <a:pt x="4224" y="5471"/>
                  <a:pt x="4307" y="5471"/>
                </a:cubicBezTo>
                <a:cubicBezTo>
                  <a:pt x="4486" y="5471"/>
                  <a:pt x="4781" y="5599"/>
                  <a:pt x="4870" y="6438"/>
                </a:cubicBezTo>
                <a:cubicBezTo>
                  <a:pt x="4870" y="6438"/>
                  <a:pt x="5721" y="5363"/>
                  <a:pt x="5517" y="4793"/>
                </a:cubicBezTo>
                <a:cubicBezTo>
                  <a:pt x="5517" y="4793"/>
                  <a:pt x="7539" y="3411"/>
                  <a:pt x="6765" y="1484"/>
                </a:cubicBezTo>
                <a:cubicBezTo>
                  <a:pt x="6317" y="377"/>
                  <a:pt x="5478" y="0"/>
                  <a:pt x="4653" y="0"/>
                </a:cubicBezTo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  <a:effectLst/>
          <a:extLst/>
        </p:spPr>
        <p:txBody>
          <a:bodyPr wrap="none" lIns="68580" tIns="34290" rIns="68580" bIns="34290" anchor="ctr">
            <a:normAutofit/>
          </a:bodyPr>
          <a:lstStyle/>
          <a:p>
            <a:endParaRPr lang="en-US" sz="1867"/>
          </a:p>
        </p:txBody>
      </p:sp>
      <p:sp>
        <p:nvSpPr>
          <p:cNvPr id="8" name="Freeform 770"/>
          <p:cNvSpPr>
            <a:spLocks noChangeArrowheads="1"/>
          </p:cNvSpPr>
          <p:nvPr/>
        </p:nvSpPr>
        <p:spPr bwMode="auto">
          <a:xfrm>
            <a:off x="2615336" y="897081"/>
            <a:ext cx="3002032" cy="2324063"/>
          </a:xfrm>
          <a:custGeom>
            <a:avLst/>
            <a:gdLst>
              <a:gd name="T0" fmla="*/ 3040 w 5620"/>
              <a:gd name="T1" fmla="*/ 0 h 5300"/>
              <a:gd name="T2" fmla="*/ 3040 w 5620"/>
              <a:gd name="T3" fmla="*/ 0 h 5300"/>
              <a:gd name="T4" fmla="*/ 1459 w 5620"/>
              <a:gd name="T5" fmla="*/ 378 h 5300"/>
              <a:gd name="T6" fmla="*/ 576 w 5620"/>
              <a:gd name="T7" fmla="*/ 2873 h 5300"/>
              <a:gd name="T8" fmla="*/ 2739 w 5620"/>
              <a:gd name="T9" fmla="*/ 4505 h 5300"/>
              <a:gd name="T10" fmla="*/ 2758 w 5620"/>
              <a:gd name="T11" fmla="*/ 4505 h 5300"/>
              <a:gd name="T12" fmla="*/ 2349 w 5620"/>
              <a:gd name="T13" fmla="*/ 5299 h 5300"/>
              <a:gd name="T14" fmla="*/ 5516 w 5620"/>
              <a:gd name="T15" fmla="*/ 2118 h 5300"/>
              <a:gd name="T16" fmla="*/ 3040 w 5620"/>
              <a:gd name="T17" fmla="*/ 0 h 5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20" h="5300">
                <a:moveTo>
                  <a:pt x="3040" y="0"/>
                </a:moveTo>
                <a:lnTo>
                  <a:pt x="3040" y="0"/>
                </a:lnTo>
                <a:cubicBezTo>
                  <a:pt x="2483" y="0"/>
                  <a:pt x="1913" y="134"/>
                  <a:pt x="1459" y="378"/>
                </a:cubicBezTo>
                <a:cubicBezTo>
                  <a:pt x="0" y="1152"/>
                  <a:pt x="576" y="2873"/>
                  <a:pt x="576" y="2873"/>
                </a:cubicBezTo>
                <a:cubicBezTo>
                  <a:pt x="857" y="4461"/>
                  <a:pt x="2540" y="4505"/>
                  <a:pt x="2739" y="4505"/>
                </a:cubicBezTo>
                <a:cubicBezTo>
                  <a:pt x="2752" y="4505"/>
                  <a:pt x="2758" y="4505"/>
                  <a:pt x="2758" y="4505"/>
                </a:cubicBezTo>
                <a:cubicBezTo>
                  <a:pt x="2688" y="4858"/>
                  <a:pt x="2349" y="5299"/>
                  <a:pt x="2349" y="5299"/>
                </a:cubicBezTo>
                <a:cubicBezTo>
                  <a:pt x="2617" y="5299"/>
                  <a:pt x="5619" y="4294"/>
                  <a:pt x="5516" y="2118"/>
                </a:cubicBezTo>
                <a:cubicBezTo>
                  <a:pt x="5440" y="627"/>
                  <a:pt x="4249" y="0"/>
                  <a:pt x="3040" y="0"/>
                </a:cubicBezTo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  <a:effectLst/>
          <a:extLst/>
        </p:spPr>
        <p:txBody>
          <a:bodyPr wrap="none" lIns="68580" tIns="34290" rIns="68580" bIns="34290" anchor="ctr">
            <a:normAutofit/>
          </a:bodyPr>
          <a:lstStyle/>
          <a:p>
            <a:endParaRPr lang="en-US" sz="1867"/>
          </a:p>
        </p:txBody>
      </p:sp>
      <p:sp>
        <p:nvSpPr>
          <p:cNvPr id="9" name="Freeform 771"/>
          <p:cNvSpPr>
            <a:spLocks noChangeArrowheads="1"/>
          </p:cNvSpPr>
          <p:nvPr/>
        </p:nvSpPr>
        <p:spPr bwMode="auto">
          <a:xfrm>
            <a:off x="4751046" y="1427958"/>
            <a:ext cx="2878482" cy="1979750"/>
          </a:xfrm>
          <a:custGeom>
            <a:avLst/>
            <a:gdLst>
              <a:gd name="T0" fmla="*/ 2279 w 5064"/>
              <a:gd name="T1" fmla="*/ 0 h 3789"/>
              <a:gd name="T2" fmla="*/ 2279 w 5064"/>
              <a:gd name="T3" fmla="*/ 0 h 3789"/>
              <a:gd name="T4" fmla="*/ 1210 w 5064"/>
              <a:gd name="T5" fmla="*/ 3123 h 3789"/>
              <a:gd name="T6" fmla="*/ 692 w 5064"/>
              <a:gd name="T7" fmla="*/ 3532 h 3789"/>
              <a:gd name="T8" fmla="*/ 2112 w 5064"/>
              <a:gd name="T9" fmla="*/ 3788 h 3789"/>
              <a:gd name="T10" fmla="*/ 3373 w 5064"/>
              <a:gd name="T11" fmla="*/ 3570 h 3789"/>
              <a:gd name="T12" fmla="*/ 4717 w 5064"/>
              <a:gd name="T13" fmla="*/ 2445 h 3789"/>
              <a:gd name="T14" fmla="*/ 2426 w 5064"/>
              <a:gd name="T15" fmla="*/ 7 h 3789"/>
              <a:gd name="T16" fmla="*/ 2279 w 5064"/>
              <a:gd name="T17" fmla="*/ 0 h 37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064" h="3789">
                <a:moveTo>
                  <a:pt x="2279" y="0"/>
                </a:moveTo>
                <a:lnTo>
                  <a:pt x="2279" y="0"/>
                </a:lnTo>
                <a:cubicBezTo>
                  <a:pt x="167" y="0"/>
                  <a:pt x="0" y="2285"/>
                  <a:pt x="1210" y="3123"/>
                </a:cubicBezTo>
                <a:cubicBezTo>
                  <a:pt x="1210" y="3123"/>
                  <a:pt x="1005" y="3494"/>
                  <a:pt x="692" y="3532"/>
                </a:cubicBezTo>
                <a:cubicBezTo>
                  <a:pt x="692" y="3532"/>
                  <a:pt x="1293" y="3788"/>
                  <a:pt x="2112" y="3788"/>
                </a:cubicBezTo>
                <a:cubicBezTo>
                  <a:pt x="2496" y="3788"/>
                  <a:pt x="2931" y="3730"/>
                  <a:pt x="3373" y="3570"/>
                </a:cubicBezTo>
                <a:cubicBezTo>
                  <a:pt x="3373" y="3570"/>
                  <a:pt x="4378" y="3327"/>
                  <a:pt x="4717" y="2445"/>
                </a:cubicBezTo>
                <a:cubicBezTo>
                  <a:pt x="5063" y="1562"/>
                  <a:pt x="4672" y="109"/>
                  <a:pt x="2426" y="7"/>
                </a:cubicBezTo>
                <a:cubicBezTo>
                  <a:pt x="2375" y="7"/>
                  <a:pt x="2330" y="0"/>
                  <a:pt x="2279" y="0"/>
                </a:cubicBezTo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  <a:effectLst/>
          <a:extLst/>
        </p:spPr>
        <p:txBody>
          <a:bodyPr wrap="none" lIns="68580" tIns="34290" rIns="68580" bIns="34290" anchor="ctr">
            <a:normAutofit/>
          </a:bodyPr>
          <a:lstStyle/>
          <a:p>
            <a:endParaRPr lang="en-US" sz="1867"/>
          </a:p>
        </p:txBody>
      </p:sp>
      <p:sp>
        <p:nvSpPr>
          <p:cNvPr id="11" name="TextBox 10"/>
          <p:cNvSpPr txBox="1"/>
          <p:nvPr/>
        </p:nvSpPr>
        <p:spPr>
          <a:xfrm>
            <a:off x="61760" y="156673"/>
            <a:ext cx="8003534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algn="ctr"/>
            <a:r>
              <a:rPr lang="tr-TR" sz="3000" b="1" dirty="0" err="1" smtClean="0">
                <a:solidFill>
                  <a:schemeClr val="accent2"/>
                </a:solidFill>
              </a:rPr>
              <a:t>YÖKAK’ın</a:t>
            </a:r>
            <a:r>
              <a:rPr lang="tr-TR" sz="3000" b="1" dirty="0" smtClean="0">
                <a:solidFill>
                  <a:schemeClr val="accent2"/>
                </a:solidFill>
              </a:rPr>
              <a:t> GÖREVLERİ</a:t>
            </a:r>
            <a:endParaRPr lang="en-US" sz="3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9404" y="1694464"/>
            <a:ext cx="1795396" cy="4190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algn="ctr"/>
            <a:r>
              <a:rPr lang="tr-TR" sz="2000" b="1" dirty="0" smtClean="0">
                <a:solidFill>
                  <a:srgbClr val="FF0000"/>
                </a:solidFill>
              </a:rPr>
              <a:t>Kurumsal Değerlendirme Programlarını Yürütmek</a:t>
            </a:r>
            <a:endParaRPr lang="en-US" sz="2000" b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87346" y="1275423"/>
            <a:ext cx="1795396" cy="4190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algn="ctr"/>
            <a:r>
              <a:rPr lang="tr-TR" sz="1600" b="1" dirty="0" smtClean="0">
                <a:solidFill>
                  <a:schemeClr val="bg1"/>
                </a:solidFill>
              </a:rPr>
              <a:t>Akreditasyon Kurumlarını Tanımak ve Yetkilendirmek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87904" y="1903984"/>
            <a:ext cx="1795396" cy="4190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algn="ctr"/>
            <a:r>
              <a:rPr lang="tr-TR" sz="1800" b="1" dirty="0" err="1" smtClean="0">
                <a:solidFill>
                  <a:schemeClr val="bg1"/>
                </a:solidFill>
              </a:rPr>
              <a:t>Kaite</a:t>
            </a:r>
            <a:r>
              <a:rPr lang="tr-TR" sz="1800" b="1" dirty="0" smtClean="0">
                <a:solidFill>
                  <a:schemeClr val="bg1"/>
                </a:solidFill>
              </a:rPr>
              <a:t> Güvencesi Kültürünü Yaygınlaştırmak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2239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20" grpId="0"/>
      <p:bldP spid="21" grpId="0"/>
      <p:bldP spid="2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İçerik Yer Tutucusu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1941" y="667680"/>
            <a:ext cx="8536939" cy="38659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D75B-09B7-499B-AADD-4374C7298A7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136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67"/>
          <p:cNvSpPr>
            <a:spLocks noChangeArrowheads="1"/>
          </p:cNvSpPr>
          <p:nvPr/>
        </p:nvSpPr>
        <p:spPr bwMode="auto">
          <a:xfrm>
            <a:off x="2844800" y="2628126"/>
            <a:ext cx="2469492" cy="2766834"/>
          </a:xfrm>
          <a:custGeom>
            <a:avLst/>
            <a:gdLst>
              <a:gd name="T0" fmla="*/ 3435 w 4621"/>
              <a:gd name="T1" fmla="*/ 4364 h 6311"/>
              <a:gd name="T2" fmla="*/ 3435 w 4621"/>
              <a:gd name="T3" fmla="*/ 4364 h 6311"/>
              <a:gd name="T4" fmla="*/ 3807 w 4621"/>
              <a:gd name="T5" fmla="*/ 2758 h 6311"/>
              <a:gd name="T6" fmla="*/ 4223 w 4621"/>
              <a:gd name="T7" fmla="*/ 1830 h 6311"/>
              <a:gd name="T8" fmla="*/ 4568 w 4621"/>
              <a:gd name="T9" fmla="*/ 1075 h 6311"/>
              <a:gd name="T10" fmla="*/ 3922 w 4621"/>
              <a:gd name="T11" fmla="*/ 1702 h 6311"/>
              <a:gd name="T12" fmla="*/ 3410 w 4621"/>
              <a:gd name="T13" fmla="*/ 2150 h 6311"/>
              <a:gd name="T14" fmla="*/ 3608 w 4621"/>
              <a:gd name="T15" fmla="*/ 1299 h 6311"/>
              <a:gd name="T16" fmla="*/ 3698 w 4621"/>
              <a:gd name="T17" fmla="*/ 307 h 6311"/>
              <a:gd name="T18" fmla="*/ 3192 w 4621"/>
              <a:gd name="T19" fmla="*/ 1356 h 6311"/>
              <a:gd name="T20" fmla="*/ 2834 w 4621"/>
              <a:gd name="T21" fmla="*/ 1887 h 6311"/>
              <a:gd name="T22" fmla="*/ 2726 w 4621"/>
              <a:gd name="T23" fmla="*/ 1030 h 6311"/>
              <a:gd name="T24" fmla="*/ 2566 w 4621"/>
              <a:gd name="T25" fmla="*/ 6 h 6311"/>
              <a:gd name="T26" fmla="*/ 2304 w 4621"/>
              <a:gd name="T27" fmla="*/ 960 h 6311"/>
              <a:gd name="T28" fmla="*/ 2297 w 4621"/>
              <a:gd name="T29" fmla="*/ 1856 h 6311"/>
              <a:gd name="T30" fmla="*/ 1862 w 4621"/>
              <a:gd name="T31" fmla="*/ 979 h 6311"/>
              <a:gd name="T32" fmla="*/ 1337 w 4621"/>
              <a:gd name="T33" fmla="*/ 281 h 6311"/>
              <a:gd name="T34" fmla="*/ 1600 w 4621"/>
              <a:gd name="T35" fmla="*/ 1689 h 6311"/>
              <a:gd name="T36" fmla="*/ 1677 w 4621"/>
              <a:gd name="T37" fmla="*/ 2720 h 6311"/>
              <a:gd name="T38" fmla="*/ 915 w 4621"/>
              <a:gd name="T39" fmla="*/ 2585 h 6311"/>
              <a:gd name="T40" fmla="*/ 147 w 4621"/>
              <a:gd name="T41" fmla="*/ 2540 h 6311"/>
              <a:gd name="T42" fmla="*/ 153 w 4621"/>
              <a:gd name="T43" fmla="*/ 2848 h 6311"/>
              <a:gd name="T44" fmla="*/ 608 w 4621"/>
              <a:gd name="T45" fmla="*/ 3020 h 6311"/>
              <a:gd name="T46" fmla="*/ 1382 w 4621"/>
              <a:gd name="T47" fmla="*/ 3686 h 6311"/>
              <a:gd name="T48" fmla="*/ 1990 w 4621"/>
              <a:gd name="T49" fmla="*/ 4313 h 6311"/>
              <a:gd name="T50" fmla="*/ 2086 w 4621"/>
              <a:gd name="T51" fmla="*/ 5420 h 6311"/>
              <a:gd name="T52" fmla="*/ 2080 w 4621"/>
              <a:gd name="T53" fmla="*/ 6310 h 6311"/>
              <a:gd name="T54" fmla="*/ 3333 w 4621"/>
              <a:gd name="T55" fmla="*/ 6310 h 6311"/>
              <a:gd name="T56" fmla="*/ 3435 w 4621"/>
              <a:gd name="T57" fmla="*/ 4364 h 6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621" h="6311">
                <a:moveTo>
                  <a:pt x="3435" y="4364"/>
                </a:moveTo>
                <a:lnTo>
                  <a:pt x="3435" y="4364"/>
                </a:lnTo>
                <a:cubicBezTo>
                  <a:pt x="3794" y="3641"/>
                  <a:pt x="3730" y="3161"/>
                  <a:pt x="3807" y="2758"/>
                </a:cubicBezTo>
                <a:cubicBezTo>
                  <a:pt x="3884" y="2355"/>
                  <a:pt x="4108" y="1996"/>
                  <a:pt x="4223" y="1830"/>
                </a:cubicBezTo>
                <a:cubicBezTo>
                  <a:pt x="4363" y="1631"/>
                  <a:pt x="4620" y="1196"/>
                  <a:pt x="4568" y="1075"/>
                </a:cubicBezTo>
                <a:cubicBezTo>
                  <a:pt x="4466" y="832"/>
                  <a:pt x="4140" y="1395"/>
                  <a:pt x="3922" y="1702"/>
                </a:cubicBezTo>
                <a:cubicBezTo>
                  <a:pt x="3698" y="2003"/>
                  <a:pt x="3487" y="2163"/>
                  <a:pt x="3410" y="2150"/>
                </a:cubicBezTo>
                <a:cubicBezTo>
                  <a:pt x="3340" y="2131"/>
                  <a:pt x="3493" y="1696"/>
                  <a:pt x="3608" y="1299"/>
                </a:cubicBezTo>
                <a:cubicBezTo>
                  <a:pt x="3800" y="646"/>
                  <a:pt x="3909" y="358"/>
                  <a:pt x="3698" y="307"/>
                </a:cubicBezTo>
                <a:cubicBezTo>
                  <a:pt x="3442" y="249"/>
                  <a:pt x="3333" y="966"/>
                  <a:pt x="3192" y="1356"/>
                </a:cubicBezTo>
                <a:cubicBezTo>
                  <a:pt x="3058" y="1715"/>
                  <a:pt x="2968" y="1900"/>
                  <a:pt x="2834" y="1887"/>
                </a:cubicBezTo>
                <a:cubicBezTo>
                  <a:pt x="2776" y="1881"/>
                  <a:pt x="2739" y="1606"/>
                  <a:pt x="2726" y="1030"/>
                </a:cubicBezTo>
                <a:cubicBezTo>
                  <a:pt x="2713" y="185"/>
                  <a:pt x="2694" y="0"/>
                  <a:pt x="2566" y="6"/>
                </a:cubicBezTo>
                <a:cubicBezTo>
                  <a:pt x="2265" y="19"/>
                  <a:pt x="2323" y="524"/>
                  <a:pt x="2304" y="960"/>
                </a:cubicBezTo>
                <a:cubicBezTo>
                  <a:pt x="2291" y="1395"/>
                  <a:pt x="2336" y="1843"/>
                  <a:pt x="2297" y="1856"/>
                </a:cubicBezTo>
                <a:cubicBezTo>
                  <a:pt x="2137" y="1932"/>
                  <a:pt x="2022" y="1382"/>
                  <a:pt x="1862" y="979"/>
                </a:cubicBezTo>
                <a:cubicBezTo>
                  <a:pt x="1702" y="582"/>
                  <a:pt x="1587" y="19"/>
                  <a:pt x="1337" y="281"/>
                </a:cubicBezTo>
                <a:cubicBezTo>
                  <a:pt x="1165" y="467"/>
                  <a:pt x="1408" y="1222"/>
                  <a:pt x="1600" y="1689"/>
                </a:cubicBezTo>
                <a:cubicBezTo>
                  <a:pt x="1785" y="2150"/>
                  <a:pt x="1869" y="2527"/>
                  <a:pt x="1677" y="2720"/>
                </a:cubicBezTo>
                <a:cubicBezTo>
                  <a:pt x="1408" y="2982"/>
                  <a:pt x="1229" y="2783"/>
                  <a:pt x="915" y="2585"/>
                </a:cubicBezTo>
                <a:cubicBezTo>
                  <a:pt x="595" y="2387"/>
                  <a:pt x="294" y="2374"/>
                  <a:pt x="147" y="2540"/>
                </a:cubicBezTo>
                <a:cubicBezTo>
                  <a:pt x="0" y="2713"/>
                  <a:pt x="70" y="2879"/>
                  <a:pt x="153" y="2848"/>
                </a:cubicBezTo>
                <a:cubicBezTo>
                  <a:pt x="237" y="2816"/>
                  <a:pt x="352" y="2854"/>
                  <a:pt x="608" y="3020"/>
                </a:cubicBezTo>
                <a:cubicBezTo>
                  <a:pt x="864" y="3187"/>
                  <a:pt x="998" y="3462"/>
                  <a:pt x="1382" y="3686"/>
                </a:cubicBezTo>
                <a:cubicBezTo>
                  <a:pt x="1772" y="3910"/>
                  <a:pt x="1881" y="4044"/>
                  <a:pt x="1990" y="4313"/>
                </a:cubicBezTo>
                <a:cubicBezTo>
                  <a:pt x="2099" y="4582"/>
                  <a:pt x="2086" y="5420"/>
                  <a:pt x="2086" y="5420"/>
                </a:cubicBezTo>
                <a:cubicBezTo>
                  <a:pt x="2086" y="5715"/>
                  <a:pt x="2086" y="6009"/>
                  <a:pt x="2080" y="6310"/>
                </a:cubicBezTo>
                <a:cubicBezTo>
                  <a:pt x="3333" y="6310"/>
                  <a:pt x="3333" y="6310"/>
                  <a:pt x="3333" y="6310"/>
                </a:cubicBezTo>
                <a:cubicBezTo>
                  <a:pt x="3378" y="5126"/>
                  <a:pt x="3435" y="4364"/>
                  <a:pt x="3435" y="4364"/>
                </a:cubicBezTo>
              </a:path>
            </a:pathLst>
          </a:custGeom>
          <a:solidFill>
            <a:srgbClr val="7C787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8580" tIns="34290" rIns="68580" bIns="34290" anchor="ctr">
            <a:normAutofit/>
          </a:bodyPr>
          <a:lstStyle/>
          <a:p>
            <a:endParaRPr lang="en-US" sz="1867"/>
          </a:p>
        </p:txBody>
      </p:sp>
      <p:sp>
        <p:nvSpPr>
          <p:cNvPr id="7" name="Freeform 769"/>
          <p:cNvSpPr>
            <a:spLocks noChangeArrowheads="1"/>
          </p:cNvSpPr>
          <p:nvPr/>
        </p:nvSpPr>
        <p:spPr bwMode="auto">
          <a:xfrm>
            <a:off x="279083" y="1007153"/>
            <a:ext cx="4029417" cy="2822906"/>
          </a:xfrm>
          <a:custGeom>
            <a:avLst/>
            <a:gdLst>
              <a:gd name="T0" fmla="*/ 4653 w 7540"/>
              <a:gd name="T1" fmla="*/ 0 h 6439"/>
              <a:gd name="T2" fmla="*/ 4653 w 7540"/>
              <a:gd name="T3" fmla="*/ 0 h 6439"/>
              <a:gd name="T4" fmla="*/ 3014 w 7540"/>
              <a:gd name="T5" fmla="*/ 454 h 6439"/>
              <a:gd name="T6" fmla="*/ 1408 w 7540"/>
              <a:gd name="T7" fmla="*/ 4684 h 6439"/>
              <a:gd name="T8" fmla="*/ 3200 w 7540"/>
              <a:gd name="T9" fmla="*/ 5823 h 6439"/>
              <a:gd name="T10" fmla="*/ 4166 w 7540"/>
              <a:gd name="T11" fmla="*/ 5497 h 6439"/>
              <a:gd name="T12" fmla="*/ 4307 w 7540"/>
              <a:gd name="T13" fmla="*/ 5471 h 6439"/>
              <a:gd name="T14" fmla="*/ 4870 w 7540"/>
              <a:gd name="T15" fmla="*/ 6438 h 6439"/>
              <a:gd name="T16" fmla="*/ 5517 w 7540"/>
              <a:gd name="T17" fmla="*/ 4793 h 6439"/>
              <a:gd name="T18" fmla="*/ 6765 w 7540"/>
              <a:gd name="T19" fmla="*/ 1484 h 6439"/>
              <a:gd name="T20" fmla="*/ 4653 w 7540"/>
              <a:gd name="T21" fmla="*/ 0 h 6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540" h="6439">
                <a:moveTo>
                  <a:pt x="4653" y="0"/>
                </a:moveTo>
                <a:lnTo>
                  <a:pt x="4653" y="0"/>
                </a:lnTo>
                <a:cubicBezTo>
                  <a:pt x="4051" y="0"/>
                  <a:pt x="3456" y="198"/>
                  <a:pt x="3014" y="454"/>
                </a:cubicBezTo>
                <a:cubicBezTo>
                  <a:pt x="1978" y="1062"/>
                  <a:pt x="0" y="2745"/>
                  <a:pt x="1408" y="4684"/>
                </a:cubicBezTo>
                <a:cubicBezTo>
                  <a:pt x="2061" y="5580"/>
                  <a:pt x="2701" y="5823"/>
                  <a:pt x="3200" y="5823"/>
                </a:cubicBezTo>
                <a:cubicBezTo>
                  <a:pt x="3776" y="5823"/>
                  <a:pt x="4166" y="5497"/>
                  <a:pt x="4166" y="5497"/>
                </a:cubicBezTo>
                <a:cubicBezTo>
                  <a:pt x="4166" y="5497"/>
                  <a:pt x="4224" y="5471"/>
                  <a:pt x="4307" y="5471"/>
                </a:cubicBezTo>
                <a:cubicBezTo>
                  <a:pt x="4486" y="5471"/>
                  <a:pt x="4781" y="5599"/>
                  <a:pt x="4870" y="6438"/>
                </a:cubicBezTo>
                <a:cubicBezTo>
                  <a:pt x="4870" y="6438"/>
                  <a:pt x="5721" y="5363"/>
                  <a:pt x="5517" y="4793"/>
                </a:cubicBezTo>
                <a:cubicBezTo>
                  <a:pt x="5517" y="4793"/>
                  <a:pt x="7539" y="3411"/>
                  <a:pt x="6765" y="1484"/>
                </a:cubicBezTo>
                <a:cubicBezTo>
                  <a:pt x="6317" y="377"/>
                  <a:pt x="5478" y="0"/>
                  <a:pt x="4653" y="0"/>
                </a:cubicBezTo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  <a:effectLst/>
          <a:extLst/>
        </p:spPr>
        <p:txBody>
          <a:bodyPr wrap="none" lIns="68580" tIns="34290" rIns="68580" bIns="34290" anchor="ctr">
            <a:normAutofit/>
          </a:bodyPr>
          <a:lstStyle/>
          <a:p>
            <a:endParaRPr lang="en-US" sz="1867"/>
          </a:p>
        </p:txBody>
      </p:sp>
      <p:sp>
        <p:nvSpPr>
          <p:cNvPr id="8" name="Freeform 770"/>
          <p:cNvSpPr>
            <a:spLocks noChangeArrowheads="1"/>
          </p:cNvSpPr>
          <p:nvPr/>
        </p:nvSpPr>
        <p:spPr bwMode="auto">
          <a:xfrm>
            <a:off x="2615336" y="897081"/>
            <a:ext cx="3002032" cy="2324063"/>
          </a:xfrm>
          <a:custGeom>
            <a:avLst/>
            <a:gdLst>
              <a:gd name="T0" fmla="*/ 3040 w 5620"/>
              <a:gd name="T1" fmla="*/ 0 h 5300"/>
              <a:gd name="T2" fmla="*/ 3040 w 5620"/>
              <a:gd name="T3" fmla="*/ 0 h 5300"/>
              <a:gd name="T4" fmla="*/ 1459 w 5620"/>
              <a:gd name="T5" fmla="*/ 378 h 5300"/>
              <a:gd name="T6" fmla="*/ 576 w 5620"/>
              <a:gd name="T7" fmla="*/ 2873 h 5300"/>
              <a:gd name="T8" fmla="*/ 2739 w 5620"/>
              <a:gd name="T9" fmla="*/ 4505 h 5300"/>
              <a:gd name="T10" fmla="*/ 2758 w 5620"/>
              <a:gd name="T11" fmla="*/ 4505 h 5300"/>
              <a:gd name="T12" fmla="*/ 2349 w 5620"/>
              <a:gd name="T13" fmla="*/ 5299 h 5300"/>
              <a:gd name="T14" fmla="*/ 5516 w 5620"/>
              <a:gd name="T15" fmla="*/ 2118 h 5300"/>
              <a:gd name="T16" fmla="*/ 3040 w 5620"/>
              <a:gd name="T17" fmla="*/ 0 h 5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20" h="5300">
                <a:moveTo>
                  <a:pt x="3040" y="0"/>
                </a:moveTo>
                <a:lnTo>
                  <a:pt x="3040" y="0"/>
                </a:lnTo>
                <a:cubicBezTo>
                  <a:pt x="2483" y="0"/>
                  <a:pt x="1913" y="134"/>
                  <a:pt x="1459" y="378"/>
                </a:cubicBezTo>
                <a:cubicBezTo>
                  <a:pt x="0" y="1152"/>
                  <a:pt x="576" y="2873"/>
                  <a:pt x="576" y="2873"/>
                </a:cubicBezTo>
                <a:cubicBezTo>
                  <a:pt x="857" y="4461"/>
                  <a:pt x="2540" y="4505"/>
                  <a:pt x="2739" y="4505"/>
                </a:cubicBezTo>
                <a:cubicBezTo>
                  <a:pt x="2752" y="4505"/>
                  <a:pt x="2758" y="4505"/>
                  <a:pt x="2758" y="4505"/>
                </a:cubicBezTo>
                <a:cubicBezTo>
                  <a:pt x="2688" y="4858"/>
                  <a:pt x="2349" y="5299"/>
                  <a:pt x="2349" y="5299"/>
                </a:cubicBezTo>
                <a:cubicBezTo>
                  <a:pt x="2617" y="5299"/>
                  <a:pt x="5619" y="4294"/>
                  <a:pt x="5516" y="2118"/>
                </a:cubicBezTo>
                <a:cubicBezTo>
                  <a:pt x="5440" y="627"/>
                  <a:pt x="4249" y="0"/>
                  <a:pt x="3040" y="0"/>
                </a:cubicBezTo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  <a:effectLst/>
          <a:extLst/>
        </p:spPr>
        <p:txBody>
          <a:bodyPr wrap="none" lIns="68580" tIns="34290" rIns="68580" bIns="34290" anchor="ctr">
            <a:normAutofit/>
          </a:bodyPr>
          <a:lstStyle/>
          <a:p>
            <a:endParaRPr lang="en-US" sz="1867"/>
          </a:p>
        </p:txBody>
      </p:sp>
      <p:sp>
        <p:nvSpPr>
          <p:cNvPr id="9" name="Freeform 771"/>
          <p:cNvSpPr>
            <a:spLocks noChangeArrowheads="1"/>
          </p:cNvSpPr>
          <p:nvPr/>
        </p:nvSpPr>
        <p:spPr bwMode="auto">
          <a:xfrm>
            <a:off x="4751046" y="1427958"/>
            <a:ext cx="2878482" cy="1979750"/>
          </a:xfrm>
          <a:custGeom>
            <a:avLst/>
            <a:gdLst>
              <a:gd name="T0" fmla="*/ 2279 w 5064"/>
              <a:gd name="T1" fmla="*/ 0 h 3789"/>
              <a:gd name="T2" fmla="*/ 2279 w 5064"/>
              <a:gd name="T3" fmla="*/ 0 h 3789"/>
              <a:gd name="T4" fmla="*/ 1210 w 5064"/>
              <a:gd name="T5" fmla="*/ 3123 h 3789"/>
              <a:gd name="T6" fmla="*/ 692 w 5064"/>
              <a:gd name="T7" fmla="*/ 3532 h 3789"/>
              <a:gd name="T8" fmla="*/ 2112 w 5064"/>
              <a:gd name="T9" fmla="*/ 3788 h 3789"/>
              <a:gd name="T10" fmla="*/ 3373 w 5064"/>
              <a:gd name="T11" fmla="*/ 3570 h 3789"/>
              <a:gd name="T12" fmla="*/ 4717 w 5064"/>
              <a:gd name="T13" fmla="*/ 2445 h 3789"/>
              <a:gd name="T14" fmla="*/ 2426 w 5064"/>
              <a:gd name="T15" fmla="*/ 7 h 3789"/>
              <a:gd name="T16" fmla="*/ 2279 w 5064"/>
              <a:gd name="T17" fmla="*/ 0 h 37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064" h="3789">
                <a:moveTo>
                  <a:pt x="2279" y="0"/>
                </a:moveTo>
                <a:lnTo>
                  <a:pt x="2279" y="0"/>
                </a:lnTo>
                <a:cubicBezTo>
                  <a:pt x="167" y="0"/>
                  <a:pt x="0" y="2285"/>
                  <a:pt x="1210" y="3123"/>
                </a:cubicBezTo>
                <a:cubicBezTo>
                  <a:pt x="1210" y="3123"/>
                  <a:pt x="1005" y="3494"/>
                  <a:pt x="692" y="3532"/>
                </a:cubicBezTo>
                <a:cubicBezTo>
                  <a:pt x="692" y="3532"/>
                  <a:pt x="1293" y="3788"/>
                  <a:pt x="2112" y="3788"/>
                </a:cubicBezTo>
                <a:cubicBezTo>
                  <a:pt x="2496" y="3788"/>
                  <a:pt x="2931" y="3730"/>
                  <a:pt x="3373" y="3570"/>
                </a:cubicBezTo>
                <a:cubicBezTo>
                  <a:pt x="3373" y="3570"/>
                  <a:pt x="4378" y="3327"/>
                  <a:pt x="4717" y="2445"/>
                </a:cubicBezTo>
                <a:cubicBezTo>
                  <a:pt x="5063" y="1562"/>
                  <a:pt x="4672" y="109"/>
                  <a:pt x="2426" y="7"/>
                </a:cubicBezTo>
                <a:cubicBezTo>
                  <a:pt x="2375" y="7"/>
                  <a:pt x="2330" y="0"/>
                  <a:pt x="2279" y="0"/>
                </a:cubicBezTo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  <a:effectLst/>
          <a:extLst/>
        </p:spPr>
        <p:txBody>
          <a:bodyPr wrap="none" lIns="68580" tIns="34290" rIns="68580" bIns="34290" anchor="ctr">
            <a:normAutofit/>
          </a:bodyPr>
          <a:lstStyle/>
          <a:p>
            <a:endParaRPr lang="en-US" sz="1867"/>
          </a:p>
        </p:txBody>
      </p:sp>
      <p:sp>
        <p:nvSpPr>
          <p:cNvPr id="11" name="TextBox 10"/>
          <p:cNvSpPr txBox="1"/>
          <p:nvPr/>
        </p:nvSpPr>
        <p:spPr>
          <a:xfrm>
            <a:off x="61760" y="156673"/>
            <a:ext cx="8003534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algn="ctr"/>
            <a:r>
              <a:rPr lang="tr-TR" sz="3000" b="1" dirty="0" err="1" smtClean="0">
                <a:solidFill>
                  <a:schemeClr val="accent2"/>
                </a:solidFill>
              </a:rPr>
              <a:t>YÖKAK’ın</a:t>
            </a:r>
            <a:r>
              <a:rPr lang="tr-TR" sz="3000" b="1" dirty="0" smtClean="0">
                <a:solidFill>
                  <a:schemeClr val="accent2"/>
                </a:solidFill>
              </a:rPr>
              <a:t> GÖREVLERİ</a:t>
            </a:r>
            <a:endParaRPr lang="en-US" sz="3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9404" y="1694464"/>
            <a:ext cx="1795396" cy="4190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algn="ctr"/>
            <a:r>
              <a:rPr lang="tr-TR" sz="2000" b="1" dirty="0" smtClean="0">
                <a:solidFill>
                  <a:schemeClr val="bg1"/>
                </a:solidFill>
              </a:rPr>
              <a:t>Kurumsal Değerlendirme Programlarını Yürütmek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87346" y="1275423"/>
            <a:ext cx="1795396" cy="4190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algn="ctr"/>
            <a:r>
              <a:rPr lang="tr-TR" sz="1600" b="1" dirty="0" smtClean="0">
                <a:solidFill>
                  <a:srgbClr val="FF0000"/>
                </a:solidFill>
              </a:rPr>
              <a:t>Akreditasyon Kurumlarını Tanımak ve Yetkilendirmek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87904" y="1903984"/>
            <a:ext cx="1795396" cy="4190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algn="ctr"/>
            <a:r>
              <a:rPr lang="tr-TR" sz="1800" b="1" dirty="0" err="1" smtClean="0">
                <a:solidFill>
                  <a:schemeClr val="bg1"/>
                </a:solidFill>
              </a:rPr>
              <a:t>Kaite</a:t>
            </a:r>
            <a:r>
              <a:rPr lang="tr-TR" sz="1800" b="1" dirty="0" smtClean="0">
                <a:solidFill>
                  <a:schemeClr val="bg1"/>
                </a:solidFill>
              </a:rPr>
              <a:t> Güvencesi Kültürünü Yaygınlaştırmak</a:t>
            </a:r>
            <a:endParaRPr lang="en-US" sz="1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564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20" grpId="0"/>
      <p:bldP spid="21" grpId="0"/>
      <p:bldP spid="2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D75B-09B7-499B-AADD-4374C7298A7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07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156702" y="-169607"/>
            <a:ext cx="9223271" cy="994172"/>
          </a:xfrm>
        </p:spPr>
        <p:txBody>
          <a:bodyPr>
            <a:normAutofit/>
          </a:bodyPr>
          <a:lstStyle/>
          <a:p>
            <a:r>
              <a:rPr lang="tr-TR" sz="3000" b="1" dirty="0" smtClean="0"/>
              <a:t>Bölümünüzün akredite olup olmadığını kontrol ettiniz mi?</a:t>
            </a:r>
            <a:endParaRPr lang="en-US" sz="3000" b="1" dirty="0"/>
          </a:p>
        </p:txBody>
      </p:sp>
      <p:pic>
        <p:nvPicPr>
          <p:cNvPr id="4" name="bbbb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0425" y="609534"/>
            <a:ext cx="8083920" cy="4533966"/>
          </a:xfrm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D75B-09B7-499B-AADD-4374C7298A7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738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767"/>
          <p:cNvSpPr>
            <a:spLocks noChangeArrowheads="1"/>
          </p:cNvSpPr>
          <p:nvPr/>
        </p:nvSpPr>
        <p:spPr bwMode="auto">
          <a:xfrm>
            <a:off x="2844800" y="2628126"/>
            <a:ext cx="2469492" cy="2766834"/>
          </a:xfrm>
          <a:custGeom>
            <a:avLst/>
            <a:gdLst>
              <a:gd name="T0" fmla="*/ 3435 w 4621"/>
              <a:gd name="T1" fmla="*/ 4364 h 6311"/>
              <a:gd name="T2" fmla="*/ 3435 w 4621"/>
              <a:gd name="T3" fmla="*/ 4364 h 6311"/>
              <a:gd name="T4" fmla="*/ 3807 w 4621"/>
              <a:gd name="T5" fmla="*/ 2758 h 6311"/>
              <a:gd name="T6" fmla="*/ 4223 w 4621"/>
              <a:gd name="T7" fmla="*/ 1830 h 6311"/>
              <a:gd name="T8" fmla="*/ 4568 w 4621"/>
              <a:gd name="T9" fmla="*/ 1075 h 6311"/>
              <a:gd name="T10" fmla="*/ 3922 w 4621"/>
              <a:gd name="T11" fmla="*/ 1702 h 6311"/>
              <a:gd name="T12" fmla="*/ 3410 w 4621"/>
              <a:gd name="T13" fmla="*/ 2150 h 6311"/>
              <a:gd name="T14" fmla="*/ 3608 w 4621"/>
              <a:gd name="T15" fmla="*/ 1299 h 6311"/>
              <a:gd name="T16" fmla="*/ 3698 w 4621"/>
              <a:gd name="T17" fmla="*/ 307 h 6311"/>
              <a:gd name="T18" fmla="*/ 3192 w 4621"/>
              <a:gd name="T19" fmla="*/ 1356 h 6311"/>
              <a:gd name="T20" fmla="*/ 2834 w 4621"/>
              <a:gd name="T21" fmla="*/ 1887 h 6311"/>
              <a:gd name="T22" fmla="*/ 2726 w 4621"/>
              <a:gd name="T23" fmla="*/ 1030 h 6311"/>
              <a:gd name="T24" fmla="*/ 2566 w 4621"/>
              <a:gd name="T25" fmla="*/ 6 h 6311"/>
              <a:gd name="T26" fmla="*/ 2304 w 4621"/>
              <a:gd name="T27" fmla="*/ 960 h 6311"/>
              <a:gd name="T28" fmla="*/ 2297 w 4621"/>
              <a:gd name="T29" fmla="*/ 1856 h 6311"/>
              <a:gd name="T30" fmla="*/ 1862 w 4621"/>
              <a:gd name="T31" fmla="*/ 979 h 6311"/>
              <a:gd name="T32" fmla="*/ 1337 w 4621"/>
              <a:gd name="T33" fmla="*/ 281 h 6311"/>
              <a:gd name="T34" fmla="*/ 1600 w 4621"/>
              <a:gd name="T35" fmla="*/ 1689 h 6311"/>
              <a:gd name="T36" fmla="*/ 1677 w 4621"/>
              <a:gd name="T37" fmla="*/ 2720 h 6311"/>
              <a:gd name="T38" fmla="*/ 915 w 4621"/>
              <a:gd name="T39" fmla="*/ 2585 h 6311"/>
              <a:gd name="T40" fmla="*/ 147 w 4621"/>
              <a:gd name="T41" fmla="*/ 2540 h 6311"/>
              <a:gd name="T42" fmla="*/ 153 w 4621"/>
              <a:gd name="T43" fmla="*/ 2848 h 6311"/>
              <a:gd name="T44" fmla="*/ 608 w 4621"/>
              <a:gd name="T45" fmla="*/ 3020 h 6311"/>
              <a:gd name="T46" fmla="*/ 1382 w 4621"/>
              <a:gd name="T47" fmla="*/ 3686 h 6311"/>
              <a:gd name="T48" fmla="*/ 1990 w 4621"/>
              <a:gd name="T49" fmla="*/ 4313 h 6311"/>
              <a:gd name="T50" fmla="*/ 2086 w 4621"/>
              <a:gd name="T51" fmla="*/ 5420 h 6311"/>
              <a:gd name="T52" fmla="*/ 2080 w 4621"/>
              <a:gd name="T53" fmla="*/ 6310 h 6311"/>
              <a:gd name="T54" fmla="*/ 3333 w 4621"/>
              <a:gd name="T55" fmla="*/ 6310 h 6311"/>
              <a:gd name="T56" fmla="*/ 3435 w 4621"/>
              <a:gd name="T57" fmla="*/ 4364 h 631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4621" h="6311">
                <a:moveTo>
                  <a:pt x="3435" y="4364"/>
                </a:moveTo>
                <a:lnTo>
                  <a:pt x="3435" y="4364"/>
                </a:lnTo>
                <a:cubicBezTo>
                  <a:pt x="3794" y="3641"/>
                  <a:pt x="3730" y="3161"/>
                  <a:pt x="3807" y="2758"/>
                </a:cubicBezTo>
                <a:cubicBezTo>
                  <a:pt x="3884" y="2355"/>
                  <a:pt x="4108" y="1996"/>
                  <a:pt x="4223" y="1830"/>
                </a:cubicBezTo>
                <a:cubicBezTo>
                  <a:pt x="4363" y="1631"/>
                  <a:pt x="4620" y="1196"/>
                  <a:pt x="4568" y="1075"/>
                </a:cubicBezTo>
                <a:cubicBezTo>
                  <a:pt x="4466" y="832"/>
                  <a:pt x="4140" y="1395"/>
                  <a:pt x="3922" y="1702"/>
                </a:cubicBezTo>
                <a:cubicBezTo>
                  <a:pt x="3698" y="2003"/>
                  <a:pt x="3487" y="2163"/>
                  <a:pt x="3410" y="2150"/>
                </a:cubicBezTo>
                <a:cubicBezTo>
                  <a:pt x="3340" y="2131"/>
                  <a:pt x="3493" y="1696"/>
                  <a:pt x="3608" y="1299"/>
                </a:cubicBezTo>
                <a:cubicBezTo>
                  <a:pt x="3800" y="646"/>
                  <a:pt x="3909" y="358"/>
                  <a:pt x="3698" y="307"/>
                </a:cubicBezTo>
                <a:cubicBezTo>
                  <a:pt x="3442" y="249"/>
                  <a:pt x="3333" y="966"/>
                  <a:pt x="3192" y="1356"/>
                </a:cubicBezTo>
                <a:cubicBezTo>
                  <a:pt x="3058" y="1715"/>
                  <a:pt x="2968" y="1900"/>
                  <a:pt x="2834" y="1887"/>
                </a:cubicBezTo>
                <a:cubicBezTo>
                  <a:pt x="2776" y="1881"/>
                  <a:pt x="2739" y="1606"/>
                  <a:pt x="2726" y="1030"/>
                </a:cubicBezTo>
                <a:cubicBezTo>
                  <a:pt x="2713" y="185"/>
                  <a:pt x="2694" y="0"/>
                  <a:pt x="2566" y="6"/>
                </a:cubicBezTo>
                <a:cubicBezTo>
                  <a:pt x="2265" y="19"/>
                  <a:pt x="2323" y="524"/>
                  <a:pt x="2304" y="960"/>
                </a:cubicBezTo>
                <a:cubicBezTo>
                  <a:pt x="2291" y="1395"/>
                  <a:pt x="2336" y="1843"/>
                  <a:pt x="2297" y="1856"/>
                </a:cubicBezTo>
                <a:cubicBezTo>
                  <a:pt x="2137" y="1932"/>
                  <a:pt x="2022" y="1382"/>
                  <a:pt x="1862" y="979"/>
                </a:cubicBezTo>
                <a:cubicBezTo>
                  <a:pt x="1702" y="582"/>
                  <a:pt x="1587" y="19"/>
                  <a:pt x="1337" y="281"/>
                </a:cubicBezTo>
                <a:cubicBezTo>
                  <a:pt x="1165" y="467"/>
                  <a:pt x="1408" y="1222"/>
                  <a:pt x="1600" y="1689"/>
                </a:cubicBezTo>
                <a:cubicBezTo>
                  <a:pt x="1785" y="2150"/>
                  <a:pt x="1869" y="2527"/>
                  <a:pt x="1677" y="2720"/>
                </a:cubicBezTo>
                <a:cubicBezTo>
                  <a:pt x="1408" y="2982"/>
                  <a:pt x="1229" y="2783"/>
                  <a:pt x="915" y="2585"/>
                </a:cubicBezTo>
                <a:cubicBezTo>
                  <a:pt x="595" y="2387"/>
                  <a:pt x="294" y="2374"/>
                  <a:pt x="147" y="2540"/>
                </a:cubicBezTo>
                <a:cubicBezTo>
                  <a:pt x="0" y="2713"/>
                  <a:pt x="70" y="2879"/>
                  <a:pt x="153" y="2848"/>
                </a:cubicBezTo>
                <a:cubicBezTo>
                  <a:pt x="237" y="2816"/>
                  <a:pt x="352" y="2854"/>
                  <a:pt x="608" y="3020"/>
                </a:cubicBezTo>
                <a:cubicBezTo>
                  <a:pt x="864" y="3187"/>
                  <a:pt x="998" y="3462"/>
                  <a:pt x="1382" y="3686"/>
                </a:cubicBezTo>
                <a:cubicBezTo>
                  <a:pt x="1772" y="3910"/>
                  <a:pt x="1881" y="4044"/>
                  <a:pt x="1990" y="4313"/>
                </a:cubicBezTo>
                <a:cubicBezTo>
                  <a:pt x="2099" y="4582"/>
                  <a:pt x="2086" y="5420"/>
                  <a:pt x="2086" y="5420"/>
                </a:cubicBezTo>
                <a:cubicBezTo>
                  <a:pt x="2086" y="5715"/>
                  <a:pt x="2086" y="6009"/>
                  <a:pt x="2080" y="6310"/>
                </a:cubicBezTo>
                <a:cubicBezTo>
                  <a:pt x="3333" y="6310"/>
                  <a:pt x="3333" y="6310"/>
                  <a:pt x="3333" y="6310"/>
                </a:cubicBezTo>
                <a:cubicBezTo>
                  <a:pt x="3378" y="5126"/>
                  <a:pt x="3435" y="4364"/>
                  <a:pt x="3435" y="4364"/>
                </a:cubicBezTo>
              </a:path>
            </a:pathLst>
          </a:custGeom>
          <a:solidFill>
            <a:srgbClr val="7C787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8580" tIns="34290" rIns="68580" bIns="34290" anchor="ctr">
            <a:normAutofit/>
          </a:bodyPr>
          <a:lstStyle/>
          <a:p>
            <a:endParaRPr lang="en-US" sz="1867"/>
          </a:p>
        </p:txBody>
      </p:sp>
      <p:sp>
        <p:nvSpPr>
          <p:cNvPr id="7" name="Freeform 769"/>
          <p:cNvSpPr>
            <a:spLocks noChangeArrowheads="1"/>
          </p:cNvSpPr>
          <p:nvPr/>
        </p:nvSpPr>
        <p:spPr bwMode="auto">
          <a:xfrm>
            <a:off x="279083" y="1007153"/>
            <a:ext cx="4029417" cy="2822906"/>
          </a:xfrm>
          <a:custGeom>
            <a:avLst/>
            <a:gdLst>
              <a:gd name="T0" fmla="*/ 4653 w 7540"/>
              <a:gd name="T1" fmla="*/ 0 h 6439"/>
              <a:gd name="T2" fmla="*/ 4653 w 7540"/>
              <a:gd name="T3" fmla="*/ 0 h 6439"/>
              <a:gd name="T4" fmla="*/ 3014 w 7540"/>
              <a:gd name="T5" fmla="*/ 454 h 6439"/>
              <a:gd name="T6" fmla="*/ 1408 w 7540"/>
              <a:gd name="T7" fmla="*/ 4684 h 6439"/>
              <a:gd name="T8" fmla="*/ 3200 w 7540"/>
              <a:gd name="T9" fmla="*/ 5823 h 6439"/>
              <a:gd name="T10" fmla="*/ 4166 w 7540"/>
              <a:gd name="T11" fmla="*/ 5497 h 6439"/>
              <a:gd name="T12" fmla="*/ 4307 w 7540"/>
              <a:gd name="T13" fmla="*/ 5471 h 6439"/>
              <a:gd name="T14" fmla="*/ 4870 w 7540"/>
              <a:gd name="T15" fmla="*/ 6438 h 6439"/>
              <a:gd name="T16" fmla="*/ 5517 w 7540"/>
              <a:gd name="T17" fmla="*/ 4793 h 6439"/>
              <a:gd name="T18" fmla="*/ 6765 w 7540"/>
              <a:gd name="T19" fmla="*/ 1484 h 6439"/>
              <a:gd name="T20" fmla="*/ 4653 w 7540"/>
              <a:gd name="T21" fmla="*/ 0 h 6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540" h="6439">
                <a:moveTo>
                  <a:pt x="4653" y="0"/>
                </a:moveTo>
                <a:lnTo>
                  <a:pt x="4653" y="0"/>
                </a:lnTo>
                <a:cubicBezTo>
                  <a:pt x="4051" y="0"/>
                  <a:pt x="3456" y="198"/>
                  <a:pt x="3014" y="454"/>
                </a:cubicBezTo>
                <a:cubicBezTo>
                  <a:pt x="1978" y="1062"/>
                  <a:pt x="0" y="2745"/>
                  <a:pt x="1408" y="4684"/>
                </a:cubicBezTo>
                <a:cubicBezTo>
                  <a:pt x="2061" y="5580"/>
                  <a:pt x="2701" y="5823"/>
                  <a:pt x="3200" y="5823"/>
                </a:cubicBezTo>
                <a:cubicBezTo>
                  <a:pt x="3776" y="5823"/>
                  <a:pt x="4166" y="5497"/>
                  <a:pt x="4166" y="5497"/>
                </a:cubicBezTo>
                <a:cubicBezTo>
                  <a:pt x="4166" y="5497"/>
                  <a:pt x="4224" y="5471"/>
                  <a:pt x="4307" y="5471"/>
                </a:cubicBezTo>
                <a:cubicBezTo>
                  <a:pt x="4486" y="5471"/>
                  <a:pt x="4781" y="5599"/>
                  <a:pt x="4870" y="6438"/>
                </a:cubicBezTo>
                <a:cubicBezTo>
                  <a:pt x="4870" y="6438"/>
                  <a:pt x="5721" y="5363"/>
                  <a:pt x="5517" y="4793"/>
                </a:cubicBezTo>
                <a:cubicBezTo>
                  <a:pt x="5517" y="4793"/>
                  <a:pt x="7539" y="3411"/>
                  <a:pt x="6765" y="1484"/>
                </a:cubicBezTo>
                <a:cubicBezTo>
                  <a:pt x="6317" y="377"/>
                  <a:pt x="5478" y="0"/>
                  <a:pt x="4653" y="0"/>
                </a:cubicBezTo>
              </a:path>
            </a:pathLst>
          </a:custGeom>
          <a:solidFill>
            <a:schemeClr val="accent2">
              <a:alpha val="80000"/>
            </a:schemeClr>
          </a:solidFill>
          <a:ln>
            <a:noFill/>
          </a:ln>
          <a:effectLst/>
          <a:extLst/>
        </p:spPr>
        <p:txBody>
          <a:bodyPr wrap="none" lIns="68580" tIns="34290" rIns="68580" bIns="34290" anchor="ctr">
            <a:normAutofit/>
          </a:bodyPr>
          <a:lstStyle/>
          <a:p>
            <a:endParaRPr lang="en-US" sz="1867"/>
          </a:p>
        </p:txBody>
      </p:sp>
      <p:sp>
        <p:nvSpPr>
          <p:cNvPr id="8" name="Freeform 770"/>
          <p:cNvSpPr>
            <a:spLocks noChangeArrowheads="1"/>
          </p:cNvSpPr>
          <p:nvPr/>
        </p:nvSpPr>
        <p:spPr bwMode="auto">
          <a:xfrm>
            <a:off x="2615336" y="897081"/>
            <a:ext cx="3002032" cy="2324063"/>
          </a:xfrm>
          <a:custGeom>
            <a:avLst/>
            <a:gdLst>
              <a:gd name="T0" fmla="*/ 3040 w 5620"/>
              <a:gd name="T1" fmla="*/ 0 h 5300"/>
              <a:gd name="T2" fmla="*/ 3040 w 5620"/>
              <a:gd name="T3" fmla="*/ 0 h 5300"/>
              <a:gd name="T4" fmla="*/ 1459 w 5620"/>
              <a:gd name="T5" fmla="*/ 378 h 5300"/>
              <a:gd name="T6" fmla="*/ 576 w 5620"/>
              <a:gd name="T7" fmla="*/ 2873 h 5300"/>
              <a:gd name="T8" fmla="*/ 2739 w 5620"/>
              <a:gd name="T9" fmla="*/ 4505 h 5300"/>
              <a:gd name="T10" fmla="*/ 2758 w 5620"/>
              <a:gd name="T11" fmla="*/ 4505 h 5300"/>
              <a:gd name="T12" fmla="*/ 2349 w 5620"/>
              <a:gd name="T13" fmla="*/ 5299 h 5300"/>
              <a:gd name="T14" fmla="*/ 5516 w 5620"/>
              <a:gd name="T15" fmla="*/ 2118 h 5300"/>
              <a:gd name="T16" fmla="*/ 3040 w 5620"/>
              <a:gd name="T17" fmla="*/ 0 h 5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620" h="5300">
                <a:moveTo>
                  <a:pt x="3040" y="0"/>
                </a:moveTo>
                <a:lnTo>
                  <a:pt x="3040" y="0"/>
                </a:lnTo>
                <a:cubicBezTo>
                  <a:pt x="2483" y="0"/>
                  <a:pt x="1913" y="134"/>
                  <a:pt x="1459" y="378"/>
                </a:cubicBezTo>
                <a:cubicBezTo>
                  <a:pt x="0" y="1152"/>
                  <a:pt x="576" y="2873"/>
                  <a:pt x="576" y="2873"/>
                </a:cubicBezTo>
                <a:cubicBezTo>
                  <a:pt x="857" y="4461"/>
                  <a:pt x="2540" y="4505"/>
                  <a:pt x="2739" y="4505"/>
                </a:cubicBezTo>
                <a:cubicBezTo>
                  <a:pt x="2752" y="4505"/>
                  <a:pt x="2758" y="4505"/>
                  <a:pt x="2758" y="4505"/>
                </a:cubicBezTo>
                <a:cubicBezTo>
                  <a:pt x="2688" y="4858"/>
                  <a:pt x="2349" y="5299"/>
                  <a:pt x="2349" y="5299"/>
                </a:cubicBezTo>
                <a:cubicBezTo>
                  <a:pt x="2617" y="5299"/>
                  <a:pt x="5619" y="4294"/>
                  <a:pt x="5516" y="2118"/>
                </a:cubicBezTo>
                <a:cubicBezTo>
                  <a:pt x="5440" y="627"/>
                  <a:pt x="4249" y="0"/>
                  <a:pt x="3040" y="0"/>
                </a:cubicBezTo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  <a:effectLst/>
          <a:extLst/>
        </p:spPr>
        <p:txBody>
          <a:bodyPr wrap="none" lIns="68580" tIns="34290" rIns="68580" bIns="34290" anchor="ctr">
            <a:normAutofit/>
          </a:bodyPr>
          <a:lstStyle/>
          <a:p>
            <a:endParaRPr lang="en-US" sz="1867"/>
          </a:p>
        </p:txBody>
      </p:sp>
      <p:sp>
        <p:nvSpPr>
          <p:cNvPr id="9" name="Freeform 771"/>
          <p:cNvSpPr>
            <a:spLocks noChangeArrowheads="1"/>
          </p:cNvSpPr>
          <p:nvPr/>
        </p:nvSpPr>
        <p:spPr bwMode="auto">
          <a:xfrm>
            <a:off x="4751046" y="1427958"/>
            <a:ext cx="2878482" cy="1979750"/>
          </a:xfrm>
          <a:custGeom>
            <a:avLst/>
            <a:gdLst>
              <a:gd name="T0" fmla="*/ 2279 w 5064"/>
              <a:gd name="T1" fmla="*/ 0 h 3789"/>
              <a:gd name="T2" fmla="*/ 2279 w 5064"/>
              <a:gd name="T3" fmla="*/ 0 h 3789"/>
              <a:gd name="T4" fmla="*/ 1210 w 5064"/>
              <a:gd name="T5" fmla="*/ 3123 h 3789"/>
              <a:gd name="T6" fmla="*/ 692 w 5064"/>
              <a:gd name="T7" fmla="*/ 3532 h 3789"/>
              <a:gd name="T8" fmla="*/ 2112 w 5064"/>
              <a:gd name="T9" fmla="*/ 3788 h 3789"/>
              <a:gd name="T10" fmla="*/ 3373 w 5064"/>
              <a:gd name="T11" fmla="*/ 3570 h 3789"/>
              <a:gd name="T12" fmla="*/ 4717 w 5064"/>
              <a:gd name="T13" fmla="*/ 2445 h 3789"/>
              <a:gd name="T14" fmla="*/ 2426 w 5064"/>
              <a:gd name="T15" fmla="*/ 7 h 3789"/>
              <a:gd name="T16" fmla="*/ 2279 w 5064"/>
              <a:gd name="T17" fmla="*/ 0 h 37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5064" h="3789">
                <a:moveTo>
                  <a:pt x="2279" y="0"/>
                </a:moveTo>
                <a:lnTo>
                  <a:pt x="2279" y="0"/>
                </a:lnTo>
                <a:cubicBezTo>
                  <a:pt x="167" y="0"/>
                  <a:pt x="0" y="2285"/>
                  <a:pt x="1210" y="3123"/>
                </a:cubicBezTo>
                <a:cubicBezTo>
                  <a:pt x="1210" y="3123"/>
                  <a:pt x="1005" y="3494"/>
                  <a:pt x="692" y="3532"/>
                </a:cubicBezTo>
                <a:cubicBezTo>
                  <a:pt x="692" y="3532"/>
                  <a:pt x="1293" y="3788"/>
                  <a:pt x="2112" y="3788"/>
                </a:cubicBezTo>
                <a:cubicBezTo>
                  <a:pt x="2496" y="3788"/>
                  <a:pt x="2931" y="3730"/>
                  <a:pt x="3373" y="3570"/>
                </a:cubicBezTo>
                <a:cubicBezTo>
                  <a:pt x="3373" y="3570"/>
                  <a:pt x="4378" y="3327"/>
                  <a:pt x="4717" y="2445"/>
                </a:cubicBezTo>
                <a:cubicBezTo>
                  <a:pt x="5063" y="1562"/>
                  <a:pt x="4672" y="109"/>
                  <a:pt x="2426" y="7"/>
                </a:cubicBezTo>
                <a:cubicBezTo>
                  <a:pt x="2375" y="7"/>
                  <a:pt x="2330" y="0"/>
                  <a:pt x="2279" y="0"/>
                </a:cubicBezTo>
              </a:path>
            </a:pathLst>
          </a:custGeom>
          <a:solidFill>
            <a:schemeClr val="accent4">
              <a:alpha val="80000"/>
            </a:schemeClr>
          </a:solidFill>
          <a:ln>
            <a:noFill/>
          </a:ln>
          <a:effectLst/>
          <a:extLst/>
        </p:spPr>
        <p:txBody>
          <a:bodyPr wrap="none" lIns="68580" tIns="34290" rIns="68580" bIns="34290" anchor="ctr">
            <a:normAutofit/>
          </a:bodyPr>
          <a:lstStyle/>
          <a:p>
            <a:endParaRPr lang="en-US" sz="1867"/>
          </a:p>
        </p:txBody>
      </p:sp>
      <p:sp>
        <p:nvSpPr>
          <p:cNvPr id="11" name="TextBox 10"/>
          <p:cNvSpPr txBox="1"/>
          <p:nvPr/>
        </p:nvSpPr>
        <p:spPr>
          <a:xfrm>
            <a:off x="61760" y="156673"/>
            <a:ext cx="8003534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algn="ctr"/>
            <a:r>
              <a:rPr lang="tr-TR" sz="3000" b="1" dirty="0" err="1" smtClean="0">
                <a:solidFill>
                  <a:schemeClr val="accent2"/>
                </a:solidFill>
              </a:rPr>
              <a:t>YÖKAK’ın</a:t>
            </a:r>
            <a:r>
              <a:rPr lang="tr-TR" sz="3000" b="1" dirty="0" smtClean="0">
                <a:solidFill>
                  <a:schemeClr val="accent2"/>
                </a:solidFill>
              </a:rPr>
              <a:t> GÖREVLERİ</a:t>
            </a:r>
            <a:endParaRPr lang="en-US" sz="30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049404" y="1694464"/>
            <a:ext cx="1795396" cy="4190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algn="ctr"/>
            <a:r>
              <a:rPr lang="tr-TR" sz="2000" b="1" dirty="0" smtClean="0">
                <a:solidFill>
                  <a:schemeClr val="bg1"/>
                </a:solidFill>
              </a:rPr>
              <a:t>Kurumsal Değerlendirme Programlarını Yürütmek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287346" y="1275423"/>
            <a:ext cx="1795396" cy="4190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algn="ctr"/>
            <a:r>
              <a:rPr lang="tr-TR" sz="1600" b="1" dirty="0" smtClean="0">
                <a:solidFill>
                  <a:schemeClr val="bg1"/>
                </a:solidFill>
              </a:rPr>
              <a:t>Akreditasyon Kurumlarını Tanımak ve Yetkilendirmek</a:t>
            </a:r>
            <a:endParaRPr lang="en-US" sz="1600" b="1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387904" y="1903984"/>
            <a:ext cx="1795396" cy="419041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algn="ctr"/>
            <a:r>
              <a:rPr lang="tr-TR" sz="1800" b="1" dirty="0" smtClean="0">
                <a:solidFill>
                  <a:srgbClr val="FF0000"/>
                </a:solidFill>
              </a:rPr>
              <a:t>Kalite </a:t>
            </a:r>
            <a:r>
              <a:rPr lang="tr-TR" sz="1800" b="1" dirty="0" smtClean="0">
                <a:solidFill>
                  <a:srgbClr val="FF0000"/>
                </a:solidFill>
              </a:rPr>
              <a:t>Güvencesi Kültürünü Yaygınlaştırmak</a:t>
            </a:r>
            <a:endParaRPr lang="en-US" sz="1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87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20" grpId="0"/>
      <p:bldP spid="21" grpId="0"/>
      <p:bldP spid="2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2165262"/>
            <a:ext cx="9144000" cy="994172"/>
          </a:xfrm>
        </p:spPr>
        <p:txBody>
          <a:bodyPr>
            <a:normAutofit fontScale="90000"/>
          </a:bodyPr>
          <a:lstStyle/>
          <a:p>
            <a:pPr algn="ctr"/>
            <a:r>
              <a:rPr lang="tr-TR" b="1" dirty="0" smtClean="0"/>
              <a:t>Öğrenciler</a:t>
            </a:r>
            <a:r>
              <a:rPr lang="tr-TR" dirty="0" smtClean="0"/>
              <a:t> yükseköğretimde kalite güvencesi süreçlerinin en önemli paydaşlarından birisidir.</a:t>
            </a:r>
            <a:br>
              <a:rPr lang="tr-TR" dirty="0" smtClean="0"/>
            </a:br>
            <a:r>
              <a:rPr lang="tr-TR" dirty="0"/>
              <a:t/>
            </a:r>
            <a:br>
              <a:rPr lang="tr-TR" dirty="0"/>
            </a:br>
            <a:r>
              <a:rPr lang="tr-TR" dirty="0" smtClean="0"/>
              <a:t/>
            </a:r>
            <a:br>
              <a:rPr lang="tr-TR" dirty="0" smtClean="0"/>
            </a:br>
            <a:r>
              <a:rPr lang="tr-TR" dirty="0"/>
              <a:t/>
            </a:r>
            <a:br>
              <a:rPr lang="tr-TR" dirty="0"/>
            </a:br>
            <a:r>
              <a:rPr lang="tr-TR" b="1" dirty="0" smtClean="0">
                <a:solidFill>
                  <a:srgbClr val="FF0000"/>
                </a:solidFill>
              </a:rPr>
              <a:t>Öğrencilerin bu süreçlerdeki rolü nedir?</a:t>
            </a:r>
            <a:br>
              <a:rPr lang="tr-TR" b="1" dirty="0" smtClean="0">
                <a:solidFill>
                  <a:srgbClr val="FF0000"/>
                </a:solidFill>
              </a:rPr>
            </a:br>
            <a:r>
              <a:rPr lang="tr-TR" b="1" dirty="0">
                <a:solidFill>
                  <a:srgbClr val="FF0000"/>
                </a:solidFill>
              </a:rPr>
              <a:t/>
            </a:r>
            <a:br>
              <a:rPr lang="tr-TR" b="1" dirty="0">
                <a:solidFill>
                  <a:srgbClr val="FF0000"/>
                </a:solidFill>
              </a:rPr>
            </a:br>
            <a:r>
              <a:rPr lang="tr-TR" b="1" dirty="0" smtClean="0">
                <a:solidFill>
                  <a:srgbClr val="FF0000"/>
                </a:solidFill>
              </a:rPr>
              <a:t>Öğrenciler bu süreçlerin neresinde</a:t>
            </a:r>
            <a:r>
              <a:rPr lang="tr-TR" b="1" dirty="0" smtClean="0">
                <a:solidFill>
                  <a:srgbClr val="FF0000"/>
                </a:solidFill>
              </a:rPr>
              <a:t>?</a:t>
            </a:r>
            <a:br>
              <a:rPr lang="tr-TR" b="1" dirty="0" smtClean="0">
                <a:solidFill>
                  <a:srgbClr val="FF0000"/>
                </a:solidFill>
              </a:rPr>
            </a:br>
            <a:r>
              <a:rPr lang="tr-TR" b="1" dirty="0">
                <a:solidFill>
                  <a:srgbClr val="FF0000"/>
                </a:solidFill>
              </a:rPr>
              <a:t/>
            </a:r>
            <a:br>
              <a:rPr lang="tr-TR" b="1" dirty="0">
                <a:solidFill>
                  <a:srgbClr val="FF0000"/>
                </a:solidFill>
              </a:rPr>
            </a:br>
            <a:r>
              <a:rPr lang="tr-TR" b="1" dirty="0" smtClean="0">
                <a:solidFill>
                  <a:srgbClr val="FF0000"/>
                </a:solidFill>
              </a:rPr>
              <a:t>Öğrencilerin </a:t>
            </a:r>
            <a:r>
              <a:rPr lang="tr-TR" b="1" dirty="0">
                <a:solidFill>
                  <a:srgbClr val="FF0000"/>
                </a:solidFill>
              </a:rPr>
              <a:t>bu </a:t>
            </a:r>
            <a:r>
              <a:rPr lang="tr-TR" b="1" dirty="0" smtClean="0">
                <a:solidFill>
                  <a:srgbClr val="FF0000"/>
                </a:solidFill>
              </a:rPr>
              <a:t>süreçlerde yer alması nasıl katkı sağlamaktadır?</a:t>
            </a:r>
            <a:r>
              <a:rPr lang="tr-TR" dirty="0"/>
              <a:t/>
            </a:r>
            <a:br>
              <a:rPr lang="tr-TR" dirty="0"/>
            </a:br>
            <a:endParaRPr lang="en-US" dirty="0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D75B-09B7-499B-AADD-4374C7298A7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36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extBox 43"/>
          <p:cNvSpPr txBox="1"/>
          <p:nvPr/>
        </p:nvSpPr>
        <p:spPr>
          <a:xfrm>
            <a:off x="1681317" y="147611"/>
            <a:ext cx="5582264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algn="ctr"/>
            <a:r>
              <a:rPr lang="tr-TR" sz="1800" b="1" dirty="0" smtClean="0"/>
              <a:t>KALİTE GÜVENCESİNDE ÖĞRENCİNİN ROLÜ</a:t>
            </a:r>
            <a:endParaRPr lang="en-US" sz="1800" b="1" dirty="0"/>
          </a:p>
        </p:txBody>
      </p:sp>
      <p:sp>
        <p:nvSpPr>
          <p:cNvPr id="43" name="Round Same Side Corner Rectangle 42"/>
          <p:cNvSpPr/>
          <p:nvPr/>
        </p:nvSpPr>
        <p:spPr>
          <a:xfrm rot="5400000">
            <a:off x="7501119" y="279586"/>
            <a:ext cx="388845" cy="198745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2743" tIns="101372" rIns="202743" bIns="101372" rtlCol="0" anchor="ctr">
            <a:normAutofit/>
          </a:bodyPr>
          <a:lstStyle/>
          <a:p>
            <a:pPr algn="ctr"/>
            <a:endParaRPr lang="bg-BG" sz="2400" b="1"/>
          </a:p>
        </p:txBody>
      </p:sp>
      <p:sp>
        <p:nvSpPr>
          <p:cNvPr id="45" name="Round Same Side Corner Rectangle 44"/>
          <p:cNvSpPr/>
          <p:nvPr/>
        </p:nvSpPr>
        <p:spPr>
          <a:xfrm rot="5400000">
            <a:off x="7494185" y="1612879"/>
            <a:ext cx="384986" cy="198745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2743" tIns="101372" rIns="202743" bIns="101372" rtlCol="0" anchor="ctr">
            <a:normAutofit/>
          </a:bodyPr>
          <a:lstStyle/>
          <a:p>
            <a:pPr algn="ctr"/>
            <a:endParaRPr lang="bg-BG" sz="1000" b="1"/>
          </a:p>
        </p:txBody>
      </p:sp>
      <p:sp>
        <p:nvSpPr>
          <p:cNvPr id="46" name="Round Same Side Corner Rectangle 45"/>
          <p:cNvSpPr/>
          <p:nvPr/>
        </p:nvSpPr>
        <p:spPr>
          <a:xfrm rot="5400000">
            <a:off x="7501119" y="2877099"/>
            <a:ext cx="388845" cy="198745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2743" tIns="101372" rIns="202743" bIns="101372" rtlCol="0" anchor="ctr">
            <a:normAutofit/>
          </a:bodyPr>
          <a:lstStyle/>
          <a:p>
            <a:pPr algn="ctr"/>
            <a:endParaRPr lang="bg-BG" sz="1000" b="1"/>
          </a:p>
        </p:txBody>
      </p:sp>
      <p:sp>
        <p:nvSpPr>
          <p:cNvPr id="47" name="Round Same Side Corner Rectangle 46"/>
          <p:cNvSpPr/>
          <p:nvPr/>
        </p:nvSpPr>
        <p:spPr>
          <a:xfrm rot="16200000">
            <a:off x="6188865" y="947962"/>
            <a:ext cx="388845" cy="65158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2743" tIns="101372" rIns="202743" bIns="101372" rtlCol="0" anchor="ctr">
            <a:normAutofit/>
          </a:bodyPr>
          <a:lstStyle/>
          <a:p>
            <a:pPr algn="ctr"/>
            <a:endParaRPr lang="bg-BG" sz="1000" b="1"/>
          </a:p>
        </p:txBody>
      </p:sp>
      <p:sp>
        <p:nvSpPr>
          <p:cNvPr id="48" name="Round Same Side Corner Rectangle 47"/>
          <p:cNvSpPr/>
          <p:nvPr/>
        </p:nvSpPr>
        <p:spPr>
          <a:xfrm rot="16200000">
            <a:off x="6179919" y="2284916"/>
            <a:ext cx="388845" cy="65158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2743" tIns="101372" rIns="202743" bIns="101372" rtlCol="0" anchor="ctr">
            <a:normAutofit/>
          </a:bodyPr>
          <a:lstStyle/>
          <a:p>
            <a:pPr algn="ctr"/>
            <a:endParaRPr lang="bg-BG" sz="1000" b="1"/>
          </a:p>
        </p:txBody>
      </p:sp>
      <p:sp>
        <p:nvSpPr>
          <p:cNvPr id="49" name="Round Same Side Corner Rectangle 48"/>
          <p:cNvSpPr/>
          <p:nvPr/>
        </p:nvSpPr>
        <p:spPr>
          <a:xfrm rot="16200000">
            <a:off x="6184353" y="3542855"/>
            <a:ext cx="388845" cy="651584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2743" tIns="101372" rIns="202743" bIns="101372" rtlCol="0" anchor="ctr">
            <a:normAutofit/>
          </a:bodyPr>
          <a:lstStyle/>
          <a:p>
            <a:pPr algn="ctr"/>
            <a:endParaRPr lang="bg-BG" sz="1000" b="1"/>
          </a:p>
        </p:txBody>
      </p:sp>
      <p:cxnSp>
        <p:nvCxnSpPr>
          <p:cNvPr id="50" name="Straight Connector 49"/>
          <p:cNvCxnSpPr/>
          <p:nvPr/>
        </p:nvCxnSpPr>
        <p:spPr>
          <a:xfrm flipH="1">
            <a:off x="5155426" y="1452489"/>
            <a:ext cx="823597" cy="81177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 flipV="1">
            <a:off x="5187559" y="2603742"/>
            <a:ext cx="774647" cy="802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ound Same Side Corner Rectangle 51"/>
          <p:cNvSpPr/>
          <p:nvPr/>
        </p:nvSpPr>
        <p:spPr>
          <a:xfrm rot="16200000" flipH="1">
            <a:off x="1187292" y="302378"/>
            <a:ext cx="388845" cy="1989296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1EA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2743" tIns="101372" rIns="202743" bIns="101372" rtlCol="0" anchor="ctr">
            <a:normAutofit/>
          </a:bodyPr>
          <a:lstStyle/>
          <a:p>
            <a:pPr algn="ctr"/>
            <a:endParaRPr lang="bg-BG" sz="1000" b="1"/>
          </a:p>
        </p:txBody>
      </p:sp>
      <p:sp>
        <p:nvSpPr>
          <p:cNvPr id="53" name="Round Same Side Corner Rectangle 52"/>
          <p:cNvSpPr/>
          <p:nvPr/>
        </p:nvSpPr>
        <p:spPr>
          <a:xfrm rot="16200000" flipH="1">
            <a:off x="1199178" y="1636760"/>
            <a:ext cx="382812" cy="19892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2743" tIns="101372" rIns="202743" bIns="101372" rtlCol="0" anchor="ctr">
            <a:normAutofit/>
          </a:bodyPr>
          <a:lstStyle/>
          <a:p>
            <a:pPr algn="ctr"/>
            <a:endParaRPr lang="bg-BG" sz="1000" b="1"/>
          </a:p>
        </p:txBody>
      </p:sp>
      <p:sp>
        <p:nvSpPr>
          <p:cNvPr id="54" name="Round Same Side Corner Rectangle 53"/>
          <p:cNvSpPr/>
          <p:nvPr/>
        </p:nvSpPr>
        <p:spPr>
          <a:xfrm rot="16200000" flipH="1">
            <a:off x="1185959" y="2898556"/>
            <a:ext cx="391517" cy="198929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2743" tIns="101372" rIns="202743" bIns="101372" rtlCol="0" anchor="ctr">
            <a:normAutofit/>
          </a:bodyPr>
          <a:lstStyle/>
          <a:p>
            <a:pPr algn="ctr"/>
            <a:endParaRPr lang="bg-BG" sz="1000" b="1"/>
          </a:p>
        </p:txBody>
      </p:sp>
      <p:sp>
        <p:nvSpPr>
          <p:cNvPr id="55" name="Round Same Side Corner Rectangle 54"/>
          <p:cNvSpPr/>
          <p:nvPr/>
        </p:nvSpPr>
        <p:spPr>
          <a:xfrm rot="5400000" flipH="1">
            <a:off x="2500773" y="971378"/>
            <a:ext cx="388845" cy="65218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2743" tIns="101372" rIns="202743" bIns="101372" rtlCol="0" anchor="ctr">
            <a:normAutofit/>
          </a:bodyPr>
          <a:lstStyle/>
          <a:p>
            <a:pPr algn="ctr"/>
            <a:endParaRPr lang="bg-BG" sz="1000" b="1"/>
          </a:p>
        </p:txBody>
      </p:sp>
      <p:sp>
        <p:nvSpPr>
          <p:cNvPr id="56" name="Round Same Side Corner Rectangle 55"/>
          <p:cNvSpPr/>
          <p:nvPr/>
        </p:nvSpPr>
        <p:spPr>
          <a:xfrm rot="5400000" flipH="1">
            <a:off x="2509731" y="2308333"/>
            <a:ext cx="388845" cy="65218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2743" tIns="101372" rIns="202743" bIns="101372" rtlCol="0" anchor="ctr">
            <a:normAutofit/>
          </a:bodyPr>
          <a:lstStyle/>
          <a:p>
            <a:pPr algn="ctr"/>
            <a:endParaRPr lang="bg-BG" sz="1000" b="1"/>
          </a:p>
        </p:txBody>
      </p:sp>
      <p:sp>
        <p:nvSpPr>
          <p:cNvPr id="57" name="Round Same Side Corner Rectangle 56"/>
          <p:cNvSpPr/>
          <p:nvPr/>
        </p:nvSpPr>
        <p:spPr>
          <a:xfrm rot="5400000" flipH="1">
            <a:off x="2505294" y="3566272"/>
            <a:ext cx="388845" cy="652189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2743" tIns="101372" rIns="202743" bIns="101372" rtlCol="0" anchor="ctr">
            <a:normAutofit/>
          </a:bodyPr>
          <a:lstStyle/>
          <a:p>
            <a:pPr algn="ctr"/>
            <a:endParaRPr lang="bg-BG" sz="1000" b="1"/>
          </a:p>
        </p:txBody>
      </p:sp>
      <p:cxnSp>
        <p:nvCxnSpPr>
          <p:cNvPr id="58" name="Straight Connector 57"/>
          <p:cNvCxnSpPr/>
          <p:nvPr/>
        </p:nvCxnSpPr>
        <p:spPr>
          <a:xfrm>
            <a:off x="3099841" y="1476205"/>
            <a:ext cx="824362" cy="811776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/>
          <p:cNvCxnSpPr/>
          <p:nvPr/>
        </p:nvCxnSpPr>
        <p:spPr>
          <a:xfrm flipV="1">
            <a:off x="3116678" y="2627458"/>
            <a:ext cx="775367" cy="8029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Connector 59"/>
          <p:cNvCxnSpPr/>
          <p:nvPr/>
        </p:nvCxnSpPr>
        <p:spPr>
          <a:xfrm flipV="1">
            <a:off x="3111543" y="2955687"/>
            <a:ext cx="824362" cy="799057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Connector 60"/>
          <p:cNvCxnSpPr/>
          <p:nvPr/>
        </p:nvCxnSpPr>
        <p:spPr>
          <a:xfrm flipH="1" flipV="1">
            <a:off x="5162456" y="2955683"/>
            <a:ext cx="799740" cy="78806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  <a:prstDash val="dash"/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270942" y="1498510"/>
            <a:ext cx="2857341" cy="717574"/>
          </a:xfrm>
          <a:prstGeom prst="rect">
            <a:avLst/>
          </a:prstGeom>
          <a:noFill/>
        </p:spPr>
        <p:txBody>
          <a:bodyPr wrap="square" lIns="202743" tIns="101372" rIns="202743" bIns="101372" rtlCol="0">
            <a:norm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tr-T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ato Regular"/>
                <a:cs typeface="Lato Regular"/>
              </a:rPr>
              <a:t>Sürekli geri bildirim verin.</a:t>
            </a:r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Lato Regular"/>
              <a:cs typeface="Lato Regular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270942" y="2827682"/>
            <a:ext cx="2857341" cy="717574"/>
          </a:xfrm>
          <a:prstGeom prst="rect">
            <a:avLst/>
          </a:prstGeom>
          <a:noFill/>
        </p:spPr>
        <p:txBody>
          <a:bodyPr wrap="square" lIns="202743" tIns="101372" rIns="202743" bIns="101372" rtlCol="0">
            <a:norm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tr-T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ato Regular"/>
                <a:cs typeface="Lato Regular"/>
              </a:rPr>
              <a:t>Öğrencinin yer aldığı tüm süreçlerin baş rolü olun.</a:t>
            </a:r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Lato Regular"/>
              <a:cs typeface="Lato Regular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70942" y="4102444"/>
            <a:ext cx="2857341" cy="717574"/>
          </a:xfrm>
          <a:prstGeom prst="rect">
            <a:avLst/>
          </a:prstGeom>
          <a:noFill/>
        </p:spPr>
        <p:txBody>
          <a:bodyPr wrap="square" lIns="202743" tIns="101372" rIns="202743" bIns="101372" rtlCol="0">
            <a:norm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tr-T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ato Regular"/>
                <a:cs typeface="Lato Regular"/>
              </a:rPr>
              <a:t>Öğrenme uzmanı olduğunuzu unutmayın.</a:t>
            </a:r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Lato Regular"/>
              <a:cs typeface="Lato Regular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466725" y="1102049"/>
            <a:ext cx="1904999" cy="402902"/>
          </a:xfrm>
          <a:prstGeom prst="rect">
            <a:avLst/>
          </a:prstGeom>
        </p:spPr>
        <p:txBody>
          <a:bodyPr wrap="none" lIns="202743" tIns="101372" rIns="202743" bIns="101372" anchor="ctr" anchorCtr="0">
            <a:noAutofit/>
          </a:bodyPr>
          <a:lstStyle/>
          <a:p>
            <a:pPr algn="ctr"/>
            <a:r>
              <a:rPr lang="tr-TR" sz="1100" b="1" dirty="0" smtClean="0">
                <a:solidFill>
                  <a:schemeClr val="bg1"/>
                </a:solidFill>
                <a:latin typeface="Lato Regular"/>
                <a:ea typeface="Open Sans Light" panose="020B0306030504020204" pitchFamily="34" charset="0"/>
                <a:cs typeface="Lato Regular"/>
              </a:rPr>
              <a:t>Bilgi Sağlayıcı/Veri Kaynağı</a:t>
            </a:r>
            <a:endParaRPr lang="en-US" sz="1100" b="1" dirty="0">
              <a:solidFill>
                <a:schemeClr val="bg1"/>
              </a:solidFill>
              <a:latin typeface="Lato Regular"/>
              <a:ea typeface="Open Sans Light" panose="020B0306030504020204" pitchFamily="34" charset="0"/>
              <a:cs typeface="Lato Regular"/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476251" y="2440001"/>
            <a:ext cx="1905000" cy="379400"/>
          </a:xfrm>
          <a:prstGeom prst="rect">
            <a:avLst/>
          </a:prstGeom>
        </p:spPr>
        <p:txBody>
          <a:bodyPr wrap="none" lIns="202743" tIns="101372" rIns="202743" bIns="101372" anchor="ctr" anchorCtr="0">
            <a:noAutofit/>
          </a:bodyPr>
          <a:lstStyle/>
          <a:p>
            <a:pPr algn="ctr"/>
            <a:r>
              <a:rPr lang="tr-TR" sz="1600" b="1" dirty="0" smtClean="0">
                <a:solidFill>
                  <a:schemeClr val="bg1"/>
                </a:solidFill>
                <a:latin typeface="Lato Regular"/>
                <a:ea typeface="Open Sans Light" panose="020B0306030504020204" pitchFamily="34" charset="0"/>
                <a:cs typeface="Lato Regular"/>
              </a:rPr>
              <a:t>Aktör</a:t>
            </a:r>
            <a:endParaRPr lang="en-US" sz="1600" b="1" dirty="0">
              <a:solidFill>
                <a:schemeClr val="bg1"/>
              </a:solidFill>
              <a:latin typeface="Lato Regular"/>
              <a:ea typeface="Open Sans Light" panose="020B0306030504020204" pitchFamily="34" charset="0"/>
              <a:cs typeface="Lato Regular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419100" y="3697440"/>
            <a:ext cx="1952625" cy="388785"/>
          </a:xfrm>
          <a:prstGeom prst="rect">
            <a:avLst/>
          </a:prstGeom>
        </p:spPr>
        <p:txBody>
          <a:bodyPr wrap="none" lIns="202743" tIns="101372" rIns="202743" bIns="101372" anchor="ctr" anchorCtr="0">
            <a:noAutofit/>
          </a:bodyPr>
          <a:lstStyle/>
          <a:p>
            <a:pPr algn="ctr"/>
            <a:r>
              <a:rPr lang="tr-TR" sz="1600" b="1" dirty="0" smtClean="0">
                <a:solidFill>
                  <a:schemeClr val="bg1"/>
                </a:solidFill>
                <a:latin typeface="Lato Regular"/>
                <a:ea typeface="Open Sans Light" panose="020B0306030504020204" pitchFamily="34" charset="0"/>
                <a:cs typeface="Lato Regular"/>
              </a:rPr>
              <a:t>Uzman</a:t>
            </a:r>
            <a:endParaRPr lang="en-US" sz="1600" b="1" dirty="0">
              <a:solidFill>
                <a:schemeClr val="bg1"/>
              </a:solidFill>
              <a:latin typeface="Lato Regular"/>
              <a:ea typeface="Open Sans Light" panose="020B0306030504020204" pitchFamily="34" charset="0"/>
              <a:cs typeface="Lato Regular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5927361" y="1499479"/>
            <a:ext cx="2857341" cy="717574"/>
          </a:xfrm>
          <a:prstGeom prst="rect">
            <a:avLst/>
          </a:prstGeom>
          <a:noFill/>
        </p:spPr>
        <p:txBody>
          <a:bodyPr wrap="square" lIns="202743" tIns="101372" rIns="202743" bIns="101372" rtlCol="0">
            <a:norm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tr-T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ato Regular"/>
                <a:cs typeface="Lato Regular"/>
              </a:rPr>
              <a:t>Diğer paydaşlarla iş birliği içinde olun, bunu talep edin.</a:t>
            </a:r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Lato Regular"/>
              <a:cs typeface="Lato Regular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5927361" y="2828653"/>
            <a:ext cx="2857341" cy="717574"/>
          </a:xfrm>
          <a:prstGeom prst="rect">
            <a:avLst/>
          </a:prstGeom>
          <a:noFill/>
        </p:spPr>
        <p:txBody>
          <a:bodyPr wrap="square" lIns="202743" tIns="101372" rIns="202743" bIns="101372" rtlCol="0">
            <a:norm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tr-T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ato Regular"/>
                <a:cs typeface="Lato Regular"/>
              </a:rPr>
              <a:t>Süreçleri değerlendirin ve iyileşmeye katkı sağlayın.</a:t>
            </a:r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Lato Regular"/>
              <a:cs typeface="Lato Regular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5927361" y="4103416"/>
            <a:ext cx="2857341" cy="717574"/>
          </a:xfrm>
          <a:prstGeom prst="rect">
            <a:avLst/>
          </a:prstGeom>
          <a:noFill/>
        </p:spPr>
        <p:txBody>
          <a:bodyPr wrap="square" lIns="202743" tIns="101372" rIns="202743" bIns="101372" rtlCol="0">
            <a:normAutofit/>
          </a:bodyPr>
          <a:lstStyle/>
          <a:p>
            <a:pPr>
              <a:spcBef>
                <a:spcPct val="20000"/>
              </a:spcBef>
              <a:buFont typeface="Arial" charset="0"/>
              <a:buNone/>
            </a:pPr>
            <a:r>
              <a:rPr lang="tr-TR" sz="11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Lato Regular"/>
                <a:cs typeface="Lato Regular"/>
              </a:rPr>
              <a:t>Değişim ve gelişmenin itici gücü ve öğrencinin iç sesi olun.</a:t>
            </a:r>
            <a:endParaRPr lang="en-US" sz="1100" b="1" dirty="0">
              <a:solidFill>
                <a:schemeClr val="tx1">
                  <a:lumMod val="65000"/>
                  <a:lumOff val="35000"/>
                </a:schemeClr>
              </a:solidFill>
              <a:latin typeface="Lato Regular"/>
              <a:cs typeface="Lato Regular"/>
            </a:endParaRPr>
          </a:p>
        </p:txBody>
      </p:sp>
      <p:sp>
        <p:nvSpPr>
          <p:cNvPr id="71" name="Rectangle 70"/>
          <p:cNvSpPr/>
          <p:nvPr/>
        </p:nvSpPr>
        <p:spPr>
          <a:xfrm>
            <a:off x="6705600" y="1085856"/>
            <a:ext cx="1847850" cy="381001"/>
          </a:xfrm>
          <a:prstGeom prst="rect">
            <a:avLst/>
          </a:prstGeom>
        </p:spPr>
        <p:txBody>
          <a:bodyPr wrap="none" lIns="202743" tIns="101372" rIns="202743" bIns="101372" anchor="ctr" anchorCtr="0">
            <a:noAutofit/>
          </a:bodyPr>
          <a:lstStyle/>
          <a:p>
            <a:pPr algn="ctr"/>
            <a:r>
              <a:rPr lang="tr-TR" sz="1600" b="1" dirty="0" smtClean="0">
                <a:solidFill>
                  <a:schemeClr val="bg1"/>
                </a:solidFill>
                <a:latin typeface="Lato Regular"/>
                <a:ea typeface="Open Sans Light" panose="020B0306030504020204" pitchFamily="34" charset="0"/>
                <a:cs typeface="Lato Regular"/>
              </a:rPr>
              <a:t>Paydaş</a:t>
            </a:r>
            <a:endParaRPr lang="en-US" sz="1600" b="1" dirty="0">
              <a:solidFill>
                <a:schemeClr val="bg1"/>
              </a:solidFill>
              <a:latin typeface="Lato Regular"/>
              <a:ea typeface="Open Sans Light" panose="020B0306030504020204" pitchFamily="34" charset="0"/>
              <a:cs typeface="Lato Regular"/>
            </a:endParaRPr>
          </a:p>
        </p:txBody>
      </p:sp>
      <p:sp>
        <p:nvSpPr>
          <p:cNvPr id="72" name="Rectangle 71"/>
          <p:cNvSpPr/>
          <p:nvPr/>
        </p:nvSpPr>
        <p:spPr>
          <a:xfrm>
            <a:off x="6753228" y="2440971"/>
            <a:ext cx="1781175" cy="330807"/>
          </a:xfrm>
          <a:prstGeom prst="rect">
            <a:avLst/>
          </a:prstGeom>
        </p:spPr>
        <p:txBody>
          <a:bodyPr wrap="none" lIns="202743" tIns="101372" rIns="202743" bIns="101372" anchor="ctr" anchorCtr="0">
            <a:noAutofit/>
          </a:bodyPr>
          <a:lstStyle/>
          <a:p>
            <a:pPr algn="ctr"/>
            <a:r>
              <a:rPr lang="tr-TR" sz="1600" b="1" dirty="0" smtClean="0">
                <a:solidFill>
                  <a:schemeClr val="bg1"/>
                </a:solidFill>
                <a:latin typeface="Lato Regular"/>
                <a:ea typeface="Open Sans Light" panose="020B0306030504020204" pitchFamily="34" charset="0"/>
                <a:cs typeface="Lato Regular"/>
              </a:rPr>
              <a:t>Değerlendirici</a:t>
            </a:r>
            <a:endParaRPr lang="en-US" sz="1600" b="1" dirty="0">
              <a:solidFill>
                <a:schemeClr val="bg1"/>
              </a:solidFill>
              <a:latin typeface="Lato Regular"/>
              <a:ea typeface="Open Sans Light" panose="020B0306030504020204" pitchFamily="34" charset="0"/>
              <a:cs typeface="Lato Regular"/>
            </a:endParaRPr>
          </a:p>
        </p:txBody>
      </p:sp>
      <p:sp>
        <p:nvSpPr>
          <p:cNvPr id="73" name="Rectangle 72"/>
          <p:cNvSpPr/>
          <p:nvPr/>
        </p:nvSpPr>
        <p:spPr>
          <a:xfrm>
            <a:off x="6724650" y="3698412"/>
            <a:ext cx="1924050" cy="378292"/>
          </a:xfrm>
          <a:prstGeom prst="rect">
            <a:avLst/>
          </a:prstGeom>
        </p:spPr>
        <p:txBody>
          <a:bodyPr wrap="none" lIns="202743" tIns="101372" rIns="202743" bIns="101372" anchor="ctr" anchorCtr="0">
            <a:noAutofit/>
          </a:bodyPr>
          <a:lstStyle/>
          <a:p>
            <a:pPr algn="ctr"/>
            <a:r>
              <a:rPr lang="tr-TR" sz="1600" b="1" dirty="0" smtClean="0">
                <a:solidFill>
                  <a:schemeClr val="bg1"/>
                </a:solidFill>
                <a:latin typeface="Lato Regular"/>
                <a:ea typeface="Open Sans Light" panose="020B0306030504020204" pitchFamily="34" charset="0"/>
                <a:cs typeface="Lato Regular"/>
              </a:rPr>
              <a:t>Değişim Aracı</a:t>
            </a:r>
            <a:endParaRPr lang="en-US" sz="1600" b="1" dirty="0">
              <a:solidFill>
                <a:schemeClr val="bg1"/>
              </a:solidFill>
              <a:latin typeface="Lato Regular"/>
              <a:ea typeface="Open Sans Light" panose="020B0306030504020204" pitchFamily="34" charset="0"/>
              <a:cs typeface="Lato Regular"/>
            </a:endParaRPr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671" y="1124541"/>
            <a:ext cx="225159" cy="282035"/>
          </a:xfrm>
          <a:prstGeom prst="rect">
            <a:avLst/>
          </a:prstGeom>
        </p:spPr>
      </p:pic>
      <p:pic>
        <p:nvPicPr>
          <p:cNvPr id="75" name="Picture 7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570" y="1169356"/>
            <a:ext cx="236417" cy="248191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668" y="2469944"/>
            <a:ext cx="303965" cy="236909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444" y="3747369"/>
            <a:ext cx="394028" cy="24255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235" y="2532176"/>
            <a:ext cx="185756" cy="191784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788" y="3751349"/>
            <a:ext cx="185756" cy="282035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7864" y="2162521"/>
            <a:ext cx="1266518" cy="851746"/>
          </a:xfrm>
          <a:prstGeom prst="rect">
            <a:avLst/>
          </a:prstGeom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D75B-09B7-499B-AADD-4374C7298A7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517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40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4500"/>
                            </p:stCondLst>
                            <p:childTnLst>
                              <p:par>
                                <p:cTn id="8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500"/>
                            </p:stCondLst>
                            <p:childTnLst>
                              <p:par>
                                <p:cTn id="10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6000"/>
                            </p:stCondLst>
                            <p:childTnLst>
                              <p:par>
                                <p:cTn id="1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>
            <a:gsLst>
              <a:gs pos="0">
                <a:schemeClr val="accent1">
                  <a:lumMod val="83000"/>
                </a:schemeClr>
              </a:gs>
              <a:gs pos="100000">
                <a:schemeClr val="accent1">
                  <a:lumMod val="44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endParaRPr lang="en-US" sz="1867"/>
          </a:p>
        </p:txBody>
      </p:sp>
      <p:sp>
        <p:nvSpPr>
          <p:cNvPr id="21" name="TextBox 20"/>
          <p:cNvSpPr txBox="1"/>
          <p:nvPr/>
        </p:nvSpPr>
        <p:spPr>
          <a:xfrm>
            <a:off x="393763" y="2403347"/>
            <a:ext cx="3629025" cy="2439129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/>
          </a:bodyPr>
          <a:lstStyle/>
          <a:p>
            <a:pPr algn="ctr"/>
            <a:r>
              <a:rPr lang="tr-TR" sz="4800" dirty="0" smtClean="0">
                <a:solidFill>
                  <a:schemeClr val="bg1"/>
                </a:solidFill>
              </a:rPr>
              <a:t>KALİTE ELÇİSİ MİSİN?</a:t>
            </a:r>
            <a:endParaRPr lang="en-US" sz="4800" dirty="0">
              <a:solidFill>
                <a:schemeClr val="bg1"/>
              </a:solidFill>
            </a:endParaRP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650" y="2061930"/>
            <a:ext cx="3740220" cy="149060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1463" y="864941"/>
            <a:ext cx="745301" cy="1019645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8888" y="1781375"/>
            <a:ext cx="2898899" cy="2912617"/>
          </a:xfrm>
          <a:prstGeom prst="rect">
            <a:avLst/>
          </a:prstGeom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D75B-09B7-499B-AADD-4374C7298A7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659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Picture 20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463" y="2045440"/>
            <a:ext cx="2796813" cy="749429"/>
          </a:xfrm>
          <a:prstGeom prst="rect">
            <a:avLst/>
          </a:prstGeom>
        </p:spPr>
      </p:pic>
      <p:pic>
        <p:nvPicPr>
          <p:cNvPr id="190" name="Picture 18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1255" y="299846"/>
            <a:ext cx="2796813" cy="749429"/>
          </a:xfrm>
          <a:prstGeom prst="rect">
            <a:avLst/>
          </a:prstGeom>
        </p:spPr>
      </p:pic>
      <p:pic>
        <p:nvPicPr>
          <p:cNvPr id="254" name="Picture 25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83627" y="2909083"/>
            <a:ext cx="2796813" cy="749429"/>
          </a:xfrm>
          <a:prstGeom prst="rect">
            <a:avLst/>
          </a:prstGeom>
        </p:spPr>
      </p:pic>
      <p:pic>
        <p:nvPicPr>
          <p:cNvPr id="253" name="Picture 25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01312" y="1176617"/>
            <a:ext cx="2796813" cy="749429"/>
          </a:xfrm>
          <a:prstGeom prst="rect">
            <a:avLst/>
          </a:prstGeom>
        </p:spPr>
      </p:pic>
      <p:pic>
        <p:nvPicPr>
          <p:cNvPr id="87" name="Picture 8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431" y="2909077"/>
            <a:ext cx="2796813" cy="749429"/>
          </a:xfrm>
          <a:prstGeom prst="rect">
            <a:avLst/>
          </a:prstGeom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220" y="1176611"/>
            <a:ext cx="2796813" cy="749429"/>
          </a:xfrm>
          <a:prstGeom prst="rect">
            <a:avLst/>
          </a:prstGeom>
        </p:spPr>
      </p:pic>
      <p:grpSp>
        <p:nvGrpSpPr>
          <p:cNvPr id="39" name="Group 38"/>
          <p:cNvGrpSpPr/>
          <p:nvPr/>
        </p:nvGrpSpPr>
        <p:grpSpPr>
          <a:xfrm>
            <a:off x="437305" y="406096"/>
            <a:ext cx="2357593" cy="570440"/>
            <a:chOff x="5219477" y="995322"/>
            <a:chExt cx="6261323" cy="1514980"/>
          </a:xfrm>
        </p:grpSpPr>
        <p:sp>
          <p:nvSpPr>
            <p:cNvPr id="40" name="Freeform: Shape 39"/>
            <p:cNvSpPr/>
            <p:nvPr/>
          </p:nvSpPr>
          <p:spPr>
            <a:xfrm>
              <a:off x="10891520" y="995322"/>
              <a:ext cx="589280" cy="1514980"/>
            </a:xfrm>
            <a:custGeom>
              <a:avLst/>
              <a:gdLst>
                <a:gd name="connsiteX0" fmla="*/ 0 w 589280"/>
                <a:gd name="connsiteY0" fmla="*/ 0 h 1514980"/>
                <a:gd name="connsiteX1" fmla="*/ 336778 w 589280"/>
                <a:gd name="connsiteY1" fmla="*/ 0 h 1514980"/>
                <a:gd name="connsiteX2" fmla="*/ 589280 w 589280"/>
                <a:gd name="connsiteY2" fmla="*/ 252502 h 1514980"/>
                <a:gd name="connsiteX3" fmla="*/ 589280 w 589280"/>
                <a:gd name="connsiteY3" fmla="*/ 1262478 h 1514980"/>
                <a:gd name="connsiteX4" fmla="*/ 336778 w 589280"/>
                <a:gd name="connsiteY4" fmla="*/ 1514980 h 1514980"/>
                <a:gd name="connsiteX5" fmla="*/ 0 w 589280"/>
                <a:gd name="connsiteY5" fmla="*/ 1514980 h 1514980"/>
                <a:gd name="connsiteX6" fmla="*/ 0 w 589280"/>
                <a:gd name="connsiteY6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280" h="1514980">
                  <a:moveTo>
                    <a:pt x="0" y="0"/>
                  </a:moveTo>
                  <a:lnTo>
                    <a:pt x="336778" y="0"/>
                  </a:lnTo>
                  <a:cubicBezTo>
                    <a:pt x="476231" y="0"/>
                    <a:pt x="589280" y="113049"/>
                    <a:pt x="589280" y="252502"/>
                  </a:cubicBezTo>
                  <a:lnTo>
                    <a:pt x="589280" y="1262478"/>
                  </a:lnTo>
                  <a:cubicBezTo>
                    <a:pt x="589280" y="1401931"/>
                    <a:pt x="476231" y="1514980"/>
                    <a:pt x="336778" y="1514980"/>
                  </a:cubicBez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  <p:sp>
          <p:nvSpPr>
            <p:cNvPr id="41" name="Freeform: Shape 40"/>
            <p:cNvSpPr/>
            <p:nvPr/>
          </p:nvSpPr>
          <p:spPr>
            <a:xfrm>
              <a:off x="5219477" y="995322"/>
              <a:ext cx="5672043" cy="1514980"/>
            </a:xfrm>
            <a:custGeom>
              <a:avLst/>
              <a:gdLst>
                <a:gd name="connsiteX0" fmla="*/ 0 w 5672043"/>
                <a:gd name="connsiteY0" fmla="*/ 0 h 1514980"/>
                <a:gd name="connsiteX1" fmla="*/ 5672043 w 5672043"/>
                <a:gd name="connsiteY1" fmla="*/ 0 h 1514980"/>
                <a:gd name="connsiteX2" fmla="*/ 5672043 w 5672043"/>
                <a:gd name="connsiteY2" fmla="*/ 1514980 h 1514980"/>
                <a:gd name="connsiteX3" fmla="*/ 0 w 5672043"/>
                <a:gd name="connsiteY3" fmla="*/ 1514980 h 1514980"/>
                <a:gd name="connsiteX4" fmla="*/ 0 w 5672043"/>
                <a:gd name="connsiteY4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2043" h="1514980">
                  <a:moveTo>
                    <a:pt x="0" y="0"/>
                  </a:moveTo>
                  <a:lnTo>
                    <a:pt x="5672043" y="0"/>
                  </a:lnTo>
                  <a:lnTo>
                    <a:pt x="5672043" y="1514980"/>
                  </a:ln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</p:grpSp>
      <p:pic>
        <p:nvPicPr>
          <p:cNvPr id="37" name="Picture 3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288" y="315404"/>
            <a:ext cx="2796813" cy="749429"/>
          </a:xfrm>
          <a:prstGeom prst="rect">
            <a:avLst/>
          </a:prstGeom>
        </p:spPr>
      </p:pic>
      <p:grpSp>
        <p:nvGrpSpPr>
          <p:cNvPr id="43" name="Group 42"/>
          <p:cNvGrpSpPr/>
          <p:nvPr/>
        </p:nvGrpSpPr>
        <p:grpSpPr>
          <a:xfrm>
            <a:off x="2137550" y="399694"/>
            <a:ext cx="2357593" cy="570440"/>
            <a:chOff x="5342415" y="977137"/>
            <a:chExt cx="6261323" cy="1514980"/>
          </a:xfrm>
        </p:grpSpPr>
        <p:grpSp>
          <p:nvGrpSpPr>
            <p:cNvPr id="33" name="Group 32"/>
            <p:cNvGrpSpPr/>
            <p:nvPr/>
          </p:nvGrpSpPr>
          <p:grpSpPr>
            <a:xfrm>
              <a:off x="5342415" y="977137"/>
              <a:ext cx="6261323" cy="1514980"/>
              <a:chOff x="5219477" y="995322"/>
              <a:chExt cx="6261323" cy="1514980"/>
            </a:xfrm>
          </p:grpSpPr>
          <p:sp>
            <p:nvSpPr>
              <p:cNvPr id="21" name="Freeform: Shape 20"/>
              <p:cNvSpPr/>
              <p:nvPr/>
            </p:nvSpPr>
            <p:spPr>
              <a:xfrm>
                <a:off x="10891520" y="995322"/>
                <a:ext cx="589280" cy="1514980"/>
              </a:xfrm>
              <a:custGeom>
                <a:avLst/>
                <a:gdLst>
                  <a:gd name="connsiteX0" fmla="*/ 0 w 589280"/>
                  <a:gd name="connsiteY0" fmla="*/ 0 h 1514980"/>
                  <a:gd name="connsiteX1" fmla="*/ 336778 w 589280"/>
                  <a:gd name="connsiteY1" fmla="*/ 0 h 1514980"/>
                  <a:gd name="connsiteX2" fmla="*/ 589280 w 589280"/>
                  <a:gd name="connsiteY2" fmla="*/ 252502 h 1514980"/>
                  <a:gd name="connsiteX3" fmla="*/ 589280 w 589280"/>
                  <a:gd name="connsiteY3" fmla="*/ 1262478 h 1514980"/>
                  <a:gd name="connsiteX4" fmla="*/ 336778 w 589280"/>
                  <a:gd name="connsiteY4" fmla="*/ 1514980 h 1514980"/>
                  <a:gd name="connsiteX5" fmla="*/ 0 w 589280"/>
                  <a:gd name="connsiteY5" fmla="*/ 1514980 h 1514980"/>
                  <a:gd name="connsiteX6" fmla="*/ 0 w 589280"/>
                  <a:gd name="connsiteY6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9280" h="1514980">
                    <a:moveTo>
                      <a:pt x="0" y="0"/>
                    </a:moveTo>
                    <a:lnTo>
                      <a:pt x="336778" y="0"/>
                    </a:lnTo>
                    <a:cubicBezTo>
                      <a:pt x="476231" y="0"/>
                      <a:pt x="589280" y="113049"/>
                      <a:pt x="589280" y="252502"/>
                    </a:cubicBezTo>
                    <a:lnTo>
                      <a:pt x="589280" y="1262478"/>
                    </a:lnTo>
                    <a:cubicBezTo>
                      <a:pt x="589280" y="1401931"/>
                      <a:pt x="476231" y="1514980"/>
                      <a:pt x="336778" y="1514980"/>
                    </a:cubicBez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b="1"/>
              </a:p>
            </p:txBody>
          </p:sp>
          <p:sp>
            <p:nvSpPr>
              <p:cNvPr id="28" name="Freeform: Shape 27"/>
              <p:cNvSpPr/>
              <p:nvPr/>
            </p:nvSpPr>
            <p:spPr>
              <a:xfrm>
                <a:off x="5219477" y="995322"/>
                <a:ext cx="5672043" cy="1514980"/>
              </a:xfrm>
              <a:custGeom>
                <a:avLst/>
                <a:gdLst>
                  <a:gd name="connsiteX0" fmla="*/ 0 w 5672043"/>
                  <a:gd name="connsiteY0" fmla="*/ 0 h 1514980"/>
                  <a:gd name="connsiteX1" fmla="*/ 5672043 w 5672043"/>
                  <a:gd name="connsiteY1" fmla="*/ 0 h 1514980"/>
                  <a:gd name="connsiteX2" fmla="*/ 5672043 w 5672043"/>
                  <a:gd name="connsiteY2" fmla="*/ 1514980 h 1514980"/>
                  <a:gd name="connsiteX3" fmla="*/ 0 w 5672043"/>
                  <a:gd name="connsiteY3" fmla="*/ 1514980 h 1514980"/>
                  <a:gd name="connsiteX4" fmla="*/ 0 w 5672043"/>
                  <a:gd name="connsiteY4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2043" h="1514980">
                    <a:moveTo>
                      <a:pt x="0" y="0"/>
                    </a:moveTo>
                    <a:lnTo>
                      <a:pt x="5672043" y="0"/>
                    </a:lnTo>
                    <a:lnTo>
                      <a:pt x="5672043" y="1514980"/>
                    </a:ln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b="1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6432456" y="1220518"/>
              <a:ext cx="4435795" cy="1103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050" b="1" dirty="0"/>
                <a:t>Mükemmellik, üstünlük derecesidir</a:t>
              </a:r>
              <a:r>
                <a:rPr lang="tr-TR" sz="1050" b="1" dirty="0" smtClean="0"/>
                <a:t>.</a:t>
              </a:r>
              <a:endParaRPr lang="en-US" sz="105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384990" y="339710"/>
            <a:ext cx="2156661" cy="676838"/>
            <a:chOff x="1690777" y="2053087"/>
            <a:chExt cx="3700733" cy="1449238"/>
          </a:xfrm>
          <a:effectLst/>
        </p:grpSpPr>
        <p:sp>
          <p:nvSpPr>
            <p:cNvPr id="9" name="Freeform: Shape 8"/>
            <p:cNvSpPr/>
            <p:nvPr/>
          </p:nvSpPr>
          <p:spPr>
            <a:xfrm>
              <a:off x="1690777" y="2053087"/>
              <a:ext cx="3700733" cy="1449238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  <p:sp>
          <p:nvSpPr>
            <p:cNvPr id="11" name="Freeform: Shape 10"/>
            <p:cNvSpPr/>
            <p:nvPr/>
          </p:nvSpPr>
          <p:spPr>
            <a:xfrm>
              <a:off x="1743254" y="2126389"/>
              <a:ext cx="3596886" cy="1294999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noFill/>
            <a:ln w="38100">
              <a:solidFill>
                <a:schemeClr val="accent1">
                  <a:lumMod val="40000"/>
                  <a:lumOff val="6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  <p:sp>
          <p:nvSpPr>
            <p:cNvPr id="10" name="Freeform: Shape 9"/>
            <p:cNvSpPr/>
            <p:nvPr/>
          </p:nvSpPr>
          <p:spPr>
            <a:xfrm>
              <a:off x="1805892" y="2166858"/>
              <a:ext cx="3585618" cy="1221419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gradFill flip="none" rotWithShape="1">
              <a:gsLst>
                <a:gs pos="37000">
                  <a:schemeClr val="accent1">
                    <a:shade val="30000"/>
                    <a:satMod val="115000"/>
                    <a:lumMod val="76000"/>
                    <a:lumOff val="24000"/>
                  </a:schemeClr>
                </a:gs>
                <a:gs pos="0">
                  <a:schemeClr val="accent1">
                    <a:shade val="67500"/>
                    <a:satMod val="115000"/>
                    <a:lumMod val="77000"/>
                    <a:lumOff val="23000"/>
                  </a:schemeClr>
                </a:gs>
                <a:gs pos="100000">
                  <a:schemeClr val="accent1">
                    <a:shade val="100000"/>
                    <a:satMod val="115000"/>
                    <a:lumMod val="72000"/>
                  </a:schemeClr>
                </a:gs>
                <a:gs pos="94000">
                  <a:schemeClr val="accent1">
                    <a:shade val="100000"/>
                    <a:satMod val="115000"/>
                    <a:lumMod val="88000"/>
                  </a:schemeClr>
                </a:gs>
              </a:gsLst>
              <a:lin ang="5400000" scaled="1"/>
              <a:tileRect/>
            </a:gradFill>
            <a:ln w="31750">
              <a:noFill/>
              <a:prstDash val="sysDot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45903" y="342993"/>
            <a:ext cx="1851305" cy="646331"/>
            <a:chOff x="1205155" y="850132"/>
            <a:chExt cx="4916716" cy="1435868"/>
          </a:xfrm>
        </p:grpSpPr>
        <p:sp>
          <p:nvSpPr>
            <p:cNvPr id="22" name="TextBox 21"/>
            <p:cNvSpPr txBox="1"/>
            <p:nvPr/>
          </p:nvSpPr>
          <p:spPr>
            <a:xfrm>
              <a:off x="1205155" y="850132"/>
              <a:ext cx="1056641" cy="143586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1">
                      <a:lumMod val="50000"/>
                    </a:schemeClr>
                  </a:solidFill>
                </a:rPr>
                <a:t>1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2235200" y="1138648"/>
              <a:ext cx="0" cy="1147352"/>
            </a:xfrm>
            <a:prstGeom prst="line">
              <a:avLst/>
            </a:prstGeom>
            <a:ln w="317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340312" y="1202959"/>
              <a:ext cx="3781559" cy="9230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050" b="1" dirty="0" err="1"/>
                <a:t>Webster’s</a:t>
              </a:r>
              <a:r>
                <a:rPr lang="tr-TR" sz="1050" b="1" dirty="0"/>
                <a:t> ve Oxford Sözlükleri</a:t>
              </a:r>
              <a:endParaRPr lang="en-US" sz="105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91" name="Group 90"/>
          <p:cNvGrpSpPr/>
          <p:nvPr/>
        </p:nvGrpSpPr>
        <p:grpSpPr>
          <a:xfrm>
            <a:off x="407241" y="2145377"/>
            <a:ext cx="2357593" cy="570440"/>
            <a:chOff x="5219477" y="995322"/>
            <a:chExt cx="6261323" cy="1514980"/>
          </a:xfrm>
        </p:grpSpPr>
        <p:sp>
          <p:nvSpPr>
            <p:cNvPr id="92" name="Freeform: Shape 91"/>
            <p:cNvSpPr/>
            <p:nvPr/>
          </p:nvSpPr>
          <p:spPr>
            <a:xfrm>
              <a:off x="10891520" y="995322"/>
              <a:ext cx="589280" cy="1514980"/>
            </a:xfrm>
            <a:custGeom>
              <a:avLst/>
              <a:gdLst>
                <a:gd name="connsiteX0" fmla="*/ 0 w 589280"/>
                <a:gd name="connsiteY0" fmla="*/ 0 h 1514980"/>
                <a:gd name="connsiteX1" fmla="*/ 336778 w 589280"/>
                <a:gd name="connsiteY1" fmla="*/ 0 h 1514980"/>
                <a:gd name="connsiteX2" fmla="*/ 589280 w 589280"/>
                <a:gd name="connsiteY2" fmla="*/ 252502 h 1514980"/>
                <a:gd name="connsiteX3" fmla="*/ 589280 w 589280"/>
                <a:gd name="connsiteY3" fmla="*/ 1262478 h 1514980"/>
                <a:gd name="connsiteX4" fmla="*/ 336778 w 589280"/>
                <a:gd name="connsiteY4" fmla="*/ 1514980 h 1514980"/>
                <a:gd name="connsiteX5" fmla="*/ 0 w 589280"/>
                <a:gd name="connsiteY5" fmla="*/ 1514980 h 1514980"/>
                <a:gd name="connsiteX6" fmla="*/ 0 w 589280"/>
                <a:gd name="connsiteY6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280" h="1514980">
                  <a:moveTo>
                    <a:pt x="0" y="0"/>
                  </a:moveTo>
                  <a:lnTo>
                    <a:pt x="336778" y="0"/>
                  </a:lnTo>
                  <a:cubicBezTo>
                    <a:pt x="476231" y="0"/>
                    <a:pt x="589280" y="113049"/>
                    <a:pt x="589280" y="252502"/>
                  </a:cubicBezTo>
                  <a:lnTo>
                    <a:pt x="589280" y="1262478"/>
                  </a:lnTo>
                  <a:cubicBezTo>
                    <a:pt x="589280" y="1401931"/>
                    <a:pt x="476231" y="1514980"/>
                    <a:pt x="336778" y="1514980"/>
                  </a:cubicBez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  <p:sp>
          <p:nvSpPr>
            <p:cNvPr id="93" name="Freeform: Shape 92"/>
            <p:cNvSpPr/>
            <p:nvPr/>
          </p:nvSpPr>
          <p:spPr>
            <a:xfrm>
              <a:off x="5219477" y="995322"/>
              <a:ext cx="5672043" cy="1514980"/>
            </a:xfrm>
            <a:custGeom>
              <a:avLst/>
              <a:gdLst>
                <a:gd name="connsiteX0" fmla="*/ 0 w 5672043"/>
                <a:gd name="connsiteY0" fmla="*/ 0 h 1514980"/>
                <a:gd name="connsiteX1" fmla="*/ 5672043 w 5672043"/>
                <a:gd name="connsiteY1" fmla="*/ 0 h 1514980"/>
                <a:gd name="connsiteX2" fmla="*/ 5672043 w 5672043"/>
                <a:gd name="connsiteY2" fmla="*/ 1514980 h 1514980"/>
                <a:gd name="connsiteX3" fmla="*/ 0 w 5672043"/>
                <a:gd name="connsiteY3" fmla="*/ 1514980 h 1514980"/>
                <a:gd name="connsiteX4" fmla="*/ 0 w 5672043"/>
                <a:gd name="connsiteY4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2043" h="1514980">
                  <a:moveTo>
                    <a:pt x="0" y="0"/>
                  </a:moveTo>
                  <a:lnTo>
                    <a:pt x="5672043" y="0"/>
                  </a:lnTo>
                  <a:lnTo>
                    <a:pt x="5672043" y="1514980"/>
                  </a:ln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</p:grpSp>
      <p:pic>
        <p:nvPicPr>
          <p:cNvPr id="94" name="Picture 9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0499" y="2060998"/>
            <a:ext cx="2796813" cy="749429"/>
          </a:xfrm>
          <a:prstGeom prst="rect">
            <a:avLst/>
          </a:prstGeom>
        </p:spPr>
      </p:pic>
      <p:grpSp>
        <p:nvGrpSpPr>
          <p:cNvPr id="95" name="Group 94"/>
          <p:cNvGrpSpPr/>
          <p:nvPr/>
        </p:nvGrpSpPr>
        <p:grpSpPr>
          <a:xfrm>
            <a:off x="2136978" y="2147128"/>
            <a:ext cx="2357593" cy="597241"/>
            <a:chOff x="5342415" y="977137"/>
            <a:chExt cx="6261323" cy="1586158"/>
          </a:xfrm>
        </p:grpSpPr>
        <p:grpSp>
          <p:nvGrpSpPr>
            <p:cNvPr id="96" name="Group 95"/>
            <p:cNvGrpSpPr/>
            <p:nvPr/>
          </p:nvGrpSpPr>
          <p:grpSpPr>
            <a:xfrm>
              <a:off x="5342415" y="977137"/>
              <a:ext cx="6261323" cy="1514980"/>
              <a:chOff x="5219477" y="995322"/>
              <a:chExt cx="6261323" cy="1514980"/>
            </a:xfrm>
          </p:grpSpPr>
          <p:sp>
            <p:nvSpPr>
              <p:cNvPr id="98" name="Freeform: Shape 97"/>
              <p:cNvSpPr/>
              <p:nvPr/>
            </p:nvSpPr>
            <p:spPr>
              <a:xfrm>
                <a:off x="10891520" y="995322"/>
                <a:ext cx="589280" cy="1514980"/>
              </a:xfrm>
              <a:custGeom>
                <a:avLst/>
                <a:gdLst>
                  <a:gd name="connsiteX0" fmla="*/ 0 w 589280"/>
                  <a:gd name="connsiteY0" fmla="*/ 0 h 1514980"/>
                  <a:gd name="connsiteX1" fmla="*/ 336778 w 589280"/>
                  <a:gd name="connsiteY1" fmla="*/ 0 h 1514980"/>
                  <a:gd name="connsiteX2" fmla="*/ 589280 w 589280"/>
                  <a:gd name="connsiteY2" fmla="*/ 252502 h 1514980"/>
                  <a:gd name="connsiteX3" fmla="*/ 589280 w 589280"/>
                  <a:gd name="connsiteY3" fmla="*/ 1262478 h 1514980"/>
                  <a:gd name="connsiteX4" fmla="*/ 336778 w 589280"/>
                  <a:gd name="connsiteY4" fmla="*/ 1514980 h 1514980"/>
                  <a:gd name="connsiteX5" fmla="*/ 0 w 589280"/>
                  <a:gd name="connsiteY5" fmla="*/ 1514980 h 1514980"/>
                  <a:gd name="connsiteX6" fmla="*/ 0 w 589280"/>
                  <a:gd name="connsiteY6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9280" h="1514980">
                    <a:moveTo>
                      <a:pt x="0" y="0"/>
                    </a:moveTo>
                    <a:lnTo>
                      <a:pt x="336778" y="0"/>
                    </a:lnTo>
                    <a:cubicBezTo>
                      <a:pt x="476231" y="0"/>
                      <a:pt x="589280" y="113049"/>
                      <a:pt x="589280" y="252502"/>
                    </a:cubicBezTo>
                    <a:lnTo>
                      <a:pt x="589280" y="1262478"/>
                    </a:lnTo>
                    <a:cubicBezTo>
                      <a:pt x="589280" y="1401931"/>
                      <a:pt x="476231" y="1514980"/>
                      <a:pt x="336778" y="1514980"/>
                    </a:cubicBez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b="1"/>
              </a:p>
            </p:txBody>
          </p:sp>
          <p:sp>
            <p:nvSpPr>
              <p:cNvPr id="99" name="Freeform: Shape 98"/>
              <p:cNvSpPr/>
              <p:nvPr/>
            </p:nvSpPr>
            <p:spPr>
              <a:xfrm>
                <a:off x="5219477" y="995322"/>
                <a:ext cx="5672043" cy="1514980"/>
              </a:xfrm>
              <a:custGeom>
                <a:avLst/>
                <a:gdLst>
                  <a:gd name="connsiteX0" fmla="*/ 0 w 5672043"/>
                  <a:gd name="connsiteY0" fmla="*/ 0 h 1514980"/>
                  <a:gd name="connsiteX1" fmla="*/ 5672043 w 5672043"/>
                  <a:gd name="connsiteY1" fmla="*/ 0 h 1514980"/>
                  <a:gd name="connsiteX2" fmla="*/ 5672043 w 5672043"/>
                  <a:gd name="connsiteY2" fmla="*/ 1514980 h 1514980"/>
                  <a:gd name="connsiteX3" fmla="*/ 0 w 5672043"/>
                  <a:gd name="connsiteY3" fmla="*/ 1514980 h 1514980"/>
                  <a:gd name="connsiteX4" fmla="*/ 0 w 5672043"/>
                  <a:gd name="connsiteY4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2043" h="1514980">
                    <a:moveTo>
                      <a:pt x="0" y="0"/>
                    </a:moveTo>
                    <a:lnTo>
                      <a:pt x="5672043" y="0"/>
                    </a:lnTo>
                    <a:lnTo>
                      <a:pt x="5672043" y="1514980"/>
                    </a:ln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b="1"/>
              </a:p>
            </p:txBody>
          </p:sp>
        </p:grpSp>
        <p:sp>
          <p:nvSpPr>
            <p:cNvPr id="97" name="TextBox 96"/>
            <p:cNvSpPr txBox="1"/>
            <p:nvPr/>
          </p:nvSpPr>
          <p:spPr>
            <a:xfrm>
              <a:off x="6535318" y="1010244"/>
              <a:ext cx="4452548" cy="15530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800" b="1" dirty="0" smtClean="0"/>
                <a:t>Bir </a:t>
              </a:r>
              <a:r>
                <a:rPr lang="tr-TR" sz="800" b="1" dirty="0"/>
                <a:t>ürün veya hizmetin belirlenen ya da olabilecek ihtiyaçları karşılama kabiliyetine dayanan özelliklerin toplamıdır</a:t>
              </a:r>
              <a:r>
                <a:rPr lang="tr-TR" sz="800" b="1" dirty="0" smtClean="0"/>
                <a:t>.</a:t>
              </a:r>
              <a:endParaRPr lang="en-US" sz="8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100" name="Group 99"/>
          <p:cNvGrpSpPr/>
          <p:nvPr/>
        </p:nvGrpSpPr>
        <p:grpSpPr>
          <a:xfrm>
            <a:off x="388875" y="2080282"/>
            <a:ext cx="2156661" cy="676838"/>
            <a:chOff x="1690777" y="2053087"/>
            <a:chExt cx="3700733" cy="1449238"/>
          </a:xfrm>
          <a:effectLst/>
        </p:grpSpPr>
        <p:sp>
          <p:nvSpPr>
            <p:cNvPr id="101" name="Freeform: Shape 100"/>
            <p:cNvSpPr/>
            <p:nvPr/>
          </p:nvSpPr>
          <p:spPr>
            <a:xfrm>
              <a:off x="1690777" y="2053087"/>
              <a:ext cx="3700733" cy="1449238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  <p:sp>
          <p:nvSpPr>
            <p:cNvPr id="102" name="Freeform: Shape 101"/>
            <p:cNvSpPr/>
            <p:nvPr/>
          </p:nvSpPr>
          <p:spPr>
            <a:xfrm>
              <a:off x="1743254" y="2126389"/>
              <a:ext cx="3596886" cy="1294999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noFill/>
            <a:ln w="38100">
              <a:solidFill>
                <a:schemeClr val="accent2">
                  <a:lumMod val="40000"/>
                  <a:lumOff val="6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  <p:sp>
          <p:nvSpPr>
            <p:cNvPr id="103" name="Freeform: Shape 102"/>
            <p:cNvSpPr/>
            <p:nvPr/>
          </p:nvSpPr>
          <p:spPr>
            <a:xfrm>
              <a:off x="1805892" y="2166858"/>
              <a:ext cx="3585618" cy="1221419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gradFill flip="none" rotWithShape="1">
              <a:gsLst>
                <a:gs pos="37000">
                  <a:schemeClr val="accent2">
                    <a:lumMod val="76000"/>
                    <a:lumOff val="24000"/>
                  </a:schemeClr>
                </a:gs>
                <a:gs pos="0">
                  <a:schemeClr val="accent2">
                    <a:lumMod val="76000"/>
                    <a:lumOff val="24000"/>
                  </a:schemeClr>
                </a:gs>
                <a:gs pos="100000">
                  <a:schemeClr val="accent2">
                    <a:lumMod val="72000"/>
                  </a:schemeClr>
                </a:gs>
                <a:gs pos="94000">
                  <a:schemeClr val="accent2">
                    <a:lumMod val="88000"/>
                  </a:schemeClr>
                </a:gs>
              </a:gsLst>
              <a:lin ang="5400000" scaled="1"/>
              <a:tileRect/>
            </a:gradFill>
            <a:ln w="31750">
              <a:noFill/>
              <a:prstDash val="sysDot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452338" y="2102102"/>
            <a:ext cx="1838376" cy="646331"/>
            <a:chOff x="1205155" y="906348"/>
            <a:chExt cx="4882379" cy="1379652"/>
          </a:xfrm>
        </p:grpSpPr>
        <p:sp>
          <p:nvSpPr>
            <p:cNvPr id="105" name="TextBox 104"/>
            <p:cNvSpPr txBox="1"/>
            <p:nvPr/>
          </p:nvSpPr>
          <p:spPr>
            <a:xfrm>
              <a:off x="1205155" y="906348"/>
              <a:ext cx="1056641" cy="13796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2">
                      <a:lumMod val="50000"/>
                    </a:schemeClr>
                  </a:solidFill>
                </a:rPr>
                <a:t>3</a:t>
              </a:r>
            </a:p>
          </p:txBody>
        </p:sp>
        <p:cxnSp>
          <p:nvCxnSpPr>
            <p:cNvPr id="106" name="Straight Connector 105"/>
            <p:cNvCxnSpPr/>
            <p:nvPr/>
          </p:nvCxnSpPr>
          <p:spPr>
            <a:xfrm>
              <a:off x="2235200" y="1138648"/>
              <a:ext cx="0" cy="1147352"/>
            </a:xfrm>
            <a:prstGeom prst="line">
              <a:avLst/>
            </a:prstGeom>
            <a:ln w="317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7" name="TextBox 106"/>
            <p:cNvSpPr txBox="1"/>
            <p:nvPr/>
          </p:nvSpPr>
          <p:spPr>
            <a:xfrm>
              <a:off x="2305975" y="1133246"/>
              <a:ext cx="3781559" cy="985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200" b="1" dirty="0"/>
                <a:t>ISO 8402 </a:t>
              </a:r>
              <a:endParaRPr lang="tr-TR" sz="1200" b="1" dirty="0" smtClean="0"/>
            </a:p>
            <a:p>
              <a:pPr algn="ctr"/>
              <a:r>
                <a:rPr lang="tr-TR" sz="1200" b="1" dirty="0" smtClean="0"/>
                <a:t>TSE </a:t>
              </a:r>
              <a:r>
                <a:rPr lang="tr-TR" sz="1200" b="1" dirty="0"/>
                <a:t>9005</a:t>
              </a:r>
              <a:endParaRPr lang="en-US" sz="1200" b="1" dirty="0">
                <a:solidFill>
                  <a:schemeClr val="accent2">
                    <a:lumMod val="50000"/>
                  </a:schemeClr>
                </a:solidFill>
              </a:endParaRPr>
            </a:p>
          </p:txBody>
        </p:sp>
      </p:grpSp>
      <p:grpSp>
        <p:nvGrpSpPr>
          <p:cNvPr id="108" name="Group 107"/>
          <p:cNvGrpSpPr/>
          <p:nvPr/>
        </p:nvGrpSpPr>
        <p:grpSpPr>
          <a:xfrm rot="10800000">
            <a:off x="2111801" y="1266529"/>
            <a:ext cx="2357593" cy="570440"/>
            <a:chOff x="5219477" y="995322"/>
            <a:chExt cx="6261323" cy="1514980"/>
          </a:xfrm>
        </p:grpSpPr>
        <p:sp>
          <p:nvSpPr>
            <p:cNvPr id="109" name="Freeform: Shape 108"/>
            <p:cNvSpPr/>
            <p:nvPr/>
          </p:nvSpPr>
          <p:spPr>
            <a:xfrm>
              <a:off x="10891520" y="995322"/>
              <a:ext cx="589280" cy="1514980"/>
            </a:xfrm>
            <a:custGeom>
              <a:avLst/>
              <a:gdLst>
                <a:gd name="connsiteX0" fmla="*/ 0 w 589280"/>
                <a:gd name="connsiteY0" fmla="*/ 0 h 1514980"/>
                <a:gd name="connsiteX1" fmla="*/ 336778 w 589280"/>
                <a:gd name="connsiteY1" fmla="*/ 0 h 1514980"/>
                <a:gd name="connsiteX2" fmla="*/ 589280 w 589280"/>
                <a:gd name="connsiteY2" fmla="*/ 252502 h 1514980"/>
                <a:gd name="connsiteX3" fmla="*/ 589280 w 589280"/>
                <a:gd name="connsiteY3" fmla="*/ 1262478 h 1514980"/>
                <a:gd name="connsiteX4" fmla="*/ 336778 w 589280"/>
                <a:gd name="connsiteY4" fmla="*/ 1514980 h 1514980"/>
                <a:gd name="connsiteX5" fmla="*/ 0 w 589280"/>
                <a:gd name="connsiteY5" fmla="*/ 1514980 h 1514980"/>
                <a:gd name="connsiteX6" fmla="*/ 0 w 589280"/>
                <a:gd name="connsiteY6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280" h="1514980">
                  <a:moveTo>
                    <a:pt x="0" y="0"/>
                  </a:moveTo>
                  <a:lnTo>
                    <a:pt x="336778" y="0"/>
                  </a:lnTo>
                  <a:cubicBezTo>
                    <a:pt x="476231" y="0"/>
                    <a:pt x="589280" y="113049"/>
                    <a:pt x="589280" y="252502"/>
                  </a:cubicBezTo>
                  <a:lnTo>
                    <a:pt x="589280" y="1262478"/>
                  </a:lnTo>
                  <a:cubicBezTo>
                    <a:pt x="589280" y="1401931"/>
                    <a:pt x="476231" y="1514980"/>
                    <a:pt x="336778" y="1514980"/>
                  </a:cubicBez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  <p:sp>
          <p:nvSpPr>
            <p:cNvPr id="110" name="Freeform: Shape 109"/>
            <p:cNvSpPr/>
            <p:nvPr/>
          </p:nvSpPr>
          <p:spPr>
            <a:xfrm>
              <a:off x="5219477" y="995322"/>
              <a:ext cx="5672043" cy="1514980"/>
            </a:xfrm>
            <a:custGeom>
              <a:avLst/>
              <a:gdLst>
                <a:gd name="connsiteX0" fmla="*/ 0 w 5672043"/>
                <a:gd name="connsiteY0" fmla="*/ 0 h 1514980"/>
                <a:gd name="connsiteX1" fmla="*/ 5672043 w 5672043"/>
                <a:gd name="connsiteY1" fmla="*/ 0 h 1514980"/>
                <a:gd name="connsiteX2" fmla="*/ 5672043 w 5672043"/>
                <a:gd name="connsiteY2" fmla="*/ 1514980 h 1514980"/>
                <a:gd name="connsiteX3" fmla="*/ 0 w 5672043"/>
                <a:gd name="connsiteY3" fmla="*/ 1514980 h 1514980"/>
                <a:gd name="connsiteX4" fmla="*/ 0 w 5672043"/>
                <a:gd name="connsiteY4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2043" h="1514980">
                  <a:moveTo>
                    <a:pt x="0" y="0"/>
                  </a:moveTo>
                  <a:lnTo>
                    <a:pt x="5672043" y="0"/>
                  </a:lnTo>
                  <a:lnTo>
                    <a:pt x="5672043" y="1514980"/>
                  </a:ln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384990" y="1260672"/>
            <a:ext cx="2357593" cy="570441"/>
            <a:chOff x="1848457" y="2288831"/>
            <a:chExt cx="4647000" cy="1124381"/>
          </a:xfrm>
        </p:grpSpPr>
        <p:grpSp>
          <p:nvGrpSpPr>
            <p:cNvPr id="112" name="Group 111"/>
            <p:cNvGrpSpPr/>
            <p:nvPr/>
          </p:nvGrpSpPr>
          <p:grpSpPr>
            <a:xfrm rot="10800000">
              <a:off x="1848457" y="2288831"/>
              <a:ext cx="4647000" cy="1124381"/>
              <a:chOff x="5219477" y="995322"/>
              <a:chExt cx="6261323" cy="1514980"/>
            </a:xfrm>
          </p:grpSpPr>
          <p:sp>
            <p:nvSpPr>
              <p:cNvPr id="114" name="Freeform: Shape 113"/>
              <p:cNvSpPr/>
              <p:nvPr/>
            </p:nvSpPr>
            <p:spPr>
              <a:xfrm>
                <a:off x="10891520" y="995322"/>
                <a:ext cx="589280" cy="1514980"/>
              </a:xfrm>
              <a:custGeom>
                <a:avLst/>
                <a:gdLst>
                  <a:gd name="connsiteX0" fmla="*/ 0 w 589280"/>
                  <a:gd name="connsiteY0" fmla="*/ 0 h 1514980"/>
                  <a:gd name="connsiteX1" fmla="*/ 336778 w 589280"/>
                  <a:gd name="connsiteY1" fmla="*/ 0 h 1514980"/>
                  <a:gd name="connsiteX2" fmla="*/ 589280 w 589280"/>
                  <a:gd name="connsiteY2" fmla="*/ 252502 h 1514980"/>
                  <a:gd name="connsiteX3" fmla="*/ 589280 w 589280"/>
                  <a:gd name="connsiteY3" fmla="*/ 1262478 h 1514980"/>
                  <a:gd name="connsiteX4" fmla="*/ 336778 w 589280"/>
                  <a:gd name="connsiteY4" fmla="*/ 1514980 h 1514980"/>
                  <a:gd name="connsiteX5" fmla="*/ 0 w 589280"/>
                  <a:gd name="connsiteY5" fmla="*/ 1514980 h 1514980"/>
                  <a:gd name="connsiteX6" fmla="*/ 0 w 589280"/>
                  <a:gd name="connsiteY6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9280" h="1514980">
                    <a:moveTo>
                      <a:pt x="0" y="0"/>
                    </a:moveTo>
                    <a:lnTo>
                      <a:pt x="336778" y="0"/>
                    </a:lnTo>
                    <a:cubicBezTo>
                      <a:pt x="476231" y="0"/>
                      <a:pt x="589280" y="113049"/>
                      <a:pt x="589280" y="252502"/>
                    </a:cubicBezTo>
                    <a:lnTo>
                      <a:pt x="589280" y="1262478"/>
                    </a:lnTo>
                    <a:cubicBezTo>
                      <a:pt x="589280" y="1401931"/>
                      <a:pt x="476231" y="1514980"/>
                      <a:pt x="336778" y="1514980"/>
                    </a:cubicBez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b="1"/>
              </a:p>
            </p:txBody>
          </p:sp>
          <p:sp>
            <p:nvSpPr>
              <p:cNvPr id="115" name="Freeform: Shape 114"/>
              <p:cNvSpPr/>
              <p:nvPr/>
            </p:nvSpPr>
            <p:spPr>
              <a:xfrm>
                <a:off x="5219477" y="995322"/>
                <a:ext cx="5672043" cy="1514980"/>
              </a:xfrm>
              <a:custGeom>
                <a:avLst/>
                <a:gdLst>
                  <a:gd name="connsiteX0" fmla="*/ 0 w 5672043"/>
                  <a:gd name="connsiteY0" fmla="*/ 0 h 1514980"/>
                  <a:gd name="connsiteX1" fmla="*/ 5672043 w 5672043"/>
                  <a:gd name="connsiteY1" fmla="*/ 0 h 1514980"/>
                  <a:gd name="connsiteX2" fmla="*/ 5672043 w 5672043"/>
                  <a:gd name="connsiteY2" fmla="*/ 1514980 h 1514980"/>
                  <a:gd name="connsiteX3" fmla="*/ 0 w 5672043"/>
                  <a:gd name="connsiteY3" fmla="*/ 1514980 h 1514980"/>
                  <a:gd name="connsiteX4" fmla="*/ 0 w 5672043"/>
                  <a:gd name="connsiteY4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2043" h="1514980">
                    <a:moveTo>
                      <a:pt x="0" y="0"/>
                    </a:moveTo>
                    <a:lnTo>
                      <a:pt x="5672043" y="0"/>
                    </a:lnTo>
                    <a:lnTo>
                      <a:pt x="5672043" y="1514980"/>
                    </a:ln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b="1"/>
              </a:p>
            </p:txBody>
          </p:sp>
        </p:grpSp>
        <p:sp>
          <p:nvSpPr>
            <p:cNvPr id="113" name="TextBox 112"/>
            <p:cNvSpPr txBox="1"/>
            <p:nvPr/>
          </p:nvSpPr>
          <p:spPr>
            <a:xfrm>
              <a:off x="2385980" y="2417461"/>
              <a:ext cx="3541334" cy="9099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tr-TR" sz="800" b="1" dirty="0" smtClean="0"/>
                <a:t>Ürün </a:t>
              </a:r>
              <a:r>
                <a:rPr lang="tr-TR" sz="800" b="1" dirty="0"/>
                <a:t>ya da hizmeti ekonomik bir yoldan üreten ve tüketici isteklerine cevap veren bir üretim sistemidir</a:t>
              </a:r>
              <a:r>
                <a:rPr lang="tr-TR" sz="800" b="1" dirty="0" smtClean="0"/>
                <a:t>.</a:t>
              </a:r>
              <a:endParaRPr lang="en-US" sz="80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16" name="Group 115"/>
          <p:cNvGrpSpPr/>
          <p:nvPr/>
        </p:nvGrpSpPr>
        <p:grpSpPr>
          <a:xfrm rot="10800000">
            <a:off x="2337906" y="1203859"/>
            <a:ext cx="2156661" cy="676838"/>
            <a:chOff x="1690777" y="2053087"/>
            <a:chExt cx="3700733" cy="1449238"/>
          </a:xfrm>
          <a:effectLst/>
        </p:grpSpPr>
        <p:sp>
          <p:nvSpPr>
            <p:cNvPr id="117" name="Freeform: Shape 116"/>
            <p:cNvSpPr/>
            <p:nvPr/>
          </p:nvSpPr>
          <p:spPr>
            <a:xfrm>
              <a:off x="1690777" y="2053087"/>
              <a:ext cx="3700733" cy="1449238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  <p:sp>
          <p:nvSpPr>
            <p:cNvPr id="118" name="Freeform: Shape 117"/>
            <p:cNvSpPr/>
            <p:nvPr/>
          </p:nvSpPr>
          <p:spPr>
            <a:xfrm>
              <a:off x="1743254" y="2126389"/>
              <a:ext cx="3596886" cy="1294999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noFill/>
            <a:ln w="38100">
              <a:solidFill>
                <a:schemeClr val="accent6">
                  <a:lumMod val="40000"/>
                  <a:lumOff val="6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  <p:sp>
          <p:nvSpPr>
            <p:cNvPr id="119" name="Freeform: Shape 118"/>
            <p:cNvSpPr/>
            <p:nvPr/>
          </p:nvSpPr>
          <p:spPr>
            <a:xfrm>
              <a:off x="1805892" y="2166858"/>
              <a:ext cx="3585618" cy="1221419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gradFill flip="none" rotWithShape="0">
              <a:gsLst>
                <a:gs pos="37000">
                  <a:schemeClr val="accent6">
                    <a:lumMod val="76000"/>
                    <a:lumOff val="24000"/>
                  </a:schemeClr>
                </a:gs>
                <a:gs pos="0">
                  <a:schemeClr val="accent6">
                    <a:lumMod val="76000"/>
                    <a:lumOff val="24000"/>
                  </a:schemeClr>
                </a:gs>
                <a:gs pos="100000">
                  <a:schemeClr val="accent6">
                    <a:lumMod val="72000"/>
                  </a:schemeClr>
                </a:gs>
                <a:gs pos="94000">
                  <a:schemeClr val="accent6">
                    <a:lumMod val="88000"/>
                  </a:schemeClr>
                </a:gs>
              </a:gsLst>
              <a:lin ang="5400000" scaled="1"/>
              <a:tileRect/>
            </a:gradFill>
            <a:ln w="31750">
              <a:noFill/>
              <a:prstDash val="sysDot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</p:grpSp>
      <p:grpSp>
        <p:nvGrpSpPr>
          <p:cNvPr id="120" name="Group 119"/>
          <p:cNvGrpSpPr/>
          <p:nvPr/>
        </p:nvGrpSpPr>
        <p:grpSpPr>
          <a:xfrm>
            <a:off x="2529850" y="1229793"/>
            <a:ext cx="1900334" cy="646331"/>
            <a:chOff x="1376812" y="1028516"/>
            <a:chExt cx="5046926" cy="1716529"/>
          </a:xfrm>
        </p:grpSpPr>
        <p:sp>
          <p:nvSpPr>
            <p:cNvPr id="121" name="TextBox 120"/>
            <p:cNvSpPr txBox="1"/>
            <p:nvPr/>
          </p:nvSpPr>
          <p:spPr>
            <a:xfrm>
              <a:off x="5367097" y="1028516"/>
              <a:ext cx="1056641" cy="1716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</a:rPr>
                <a:t>2</a:t>
              </a:r>
            </a:p>
          </p:txBody>
        </p:sp>
        <p:cxnSp>
          <p:nvCxnSpPr>
            <p:cNvPr id="122" name="Straight Connector 121"/>
            <p:cNvCxnSpPr/>
            <p:nvPr/>
          </p:nvCxnSpPr>
          <p:spPr>
            <a:xfrm>
              <a:off x="5293951" y="1244178"/>
              <a:ext cx="0" cy="1147353"/>
            </a:xfrm>
            <a:prstGeom prst="line">
              <a:avLst/>
            </a:pr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Box 122"/>
            <p:cNvSpPr txBox="1"/>
            <p:nvPr/>
          </p:nvSpPr>
          <p:spPr>
            <a:xfrm>
              <a:off x="1376812" y="1361626"/>
              <a:ext cx="3781560" cy="11034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050" b="1" dirty="0"/>
                <a:t>JIS </a:t>
              </a:r>
              <a:r>
                <a:rPr lang="tr-TR" sz="1050" b="1" dirty="0" smtClean="0"/>
                <a:t>– Japon </a:t>
              </a:r>
              <a:r>
                <a:rPr lang="tr-TR" sz="1050" b="1" dirty="0"/>
                <a:t>Sanayi Standartlar Komitesi</a:t>
              </a:r>
              <a:endParaRPr lang="en-US" sz="105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 rot="10800000">
            <a:off x="2113303" y="3008045"/>
            <a:ext cx="2357593" cy="570440"/>
            <a:chOff x="5219477" y="995322"/>
            <a:chExt cx="6261323" cy="1514980"/>
          </a:xfrm>
        </p:grpSpPr>
        <p:sp>
          <p:nvSpPr>
            <p:cNvPr id="72" name="Freeform: Shape 71"/>
            <p:cNvSpPr/>
            <p:nvPr/>
          </p:nvSpPr>
          <p:spPr>
            <a:xfrm>
              <a:off x="10891520" y="995322"/>
              <a:ext cx="589280" cy="1514980"/>
            </a:xfrm>
            <a:custGeom>
              <a:avLst/>
              <a:gdLst>
                <a:gd name="connsiteX0" fmla="*/ 0 w 589280"/>
                <a:gd name="connsiteY0" fmla="*/ 0 h 1514980"/>
                <a:gd name="connsiteX1" fmla="*/ 336778 w 589280"/>
                <a:gd name="connsiteY1" fmla="*/ 0 h 1514980"/>
                <a:gd name="connsiteX2" fmla="*/ 589280 w 589280"/>
                <a:gd name="connsiteY2" fmla="*/ 252502 h 1514980"/>
                <a:gd name="connsiteX3" fmla="*/ 589280 w 589280"/>
                <a:gd name="connsiteY3" fmla="*/ 1262478 h 1514980"/>
                <a:gd name="connsiteX4" fmla="*/ 336778 w 589280"/>
                <a:gd name="connsiteY4" fmla="*/ 1514980 h 1514980"/>
                <a:gd name="connsiteX5" fmla="*/ 0 w 589280"/>
                <a:gd name="connsiteY5" fmla="*/ 1514980 h 1514980"/>
                <a:gd name="connsiteX6" fmla="*/ 0 w 589280"/>
                <a:gd name="connsiteY6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280" h="1514980">
                  <a:moveTo>
                    <a:pt x="0" y="0"/>
                  </a:moveTo>
                  <a:lnTo>
                    <a:pt x="336778" y="0"/>
                  </a:lnTo>
                  <a:cubicBezTo>
                    <a:pt x="476231" y="0"/>
                    <a:pt x="589280" y="113049"/>
                    <a:pt x="589280" y="252502"/>
                  </a:cubicBezTo>
                  <a:lnTo>
                    <a:pt x="589280" y="1262478"/>
                  </a:lnTo>
                  <a:cubicBezTo>
                    <a:pt x="589280" y="1401931"/>
                    <a:pt x="476231" y="1514980"/>
                    <a:pt x="336778" y="1514980"/>
                  </a:cubicBez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  <p:sp>
          <p:nvSpPr>
            <p:cNvPr id="73" name="Freeform: Shape 72"/>
            <p:cNvSpPr/>
            <p:nvPr/>
          </p:nvSpPr>
          <p:spPr>
            <a:xfrm>
              <a:off x="5219477" y="995322"/>
              <a:ext cx="5672043" cy="1514980"/>
            </a:xfrm>
            <a:custGeom>
              <a:avLst/>
              <a:gdLst>
                <a:gd name="connsiteX0" fmla="*/ 0 w 5672043"/>
                <a:gd name="connsiteY0" fmla="*/ 0 h 1514980"/>
                <a:gd name="connsiteX1" fmla="*/ 5672043 w 5672043"/>
                <a:gd name="connsiteY1" fmla="*/ 0 h 1514980"/>
                <a:gd name="connsiteX2" fmla="*/ 5672043 w 5672043"/>
                <a:gd name="connsiteY2" fmla="*/ 1514980 h 1514980"/>
                <a:gd name="connsiteX3" fmla="*/ 0 w 5672043"/>
                <a:gd name="connsiteY3" fmla="*/ 1514980 h 1514980"/>
                <a:gd name="connsiteX4" fmla="*/ 0 w 5672043"/>
                <a:gd name="connsiteY4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2043" h="1514980">
                  <a:moveTo>
                    <a:pt x="0" y="0"/>
                  </a:moveTo>
                  <a:lnTo>
                    <a:pt x="5672043" y="0"/>
                  </a:lnTo>
                  <a:lnTo>
                    <a:pt x="5672043" y="1514980"/>
                  </a:ln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</p:grpSp>
      <p:grpSp>
        <p:nvGrpSpPr>
          <p:cNvPr id="74" name="Group 73"/>
          <p:cNvGrpSpPr/>
          <p:nvPr/>
        </p:nvGrpSpPr>
        <p:grpSpPr>
          <a:xfrm>
            <a:off x="386493" y="3002189"/>
            <a:ext cx="2357593" cy="591763"/>
            <a:chOff x="1848457" y="2288831"/>
            <a:chExt cx="4647000" cy="1166409"/>
          </a:xfrm>
        </p:grpSpPr>
        <p:grpSp>
          <p:nvGrpSpPr>
            <p:cNvPr id="75" name="Group 74"/>
            <p:cNvGrpSpPr/>
            <p:nvPr/>
          </p:nvGrpSpPr>
          <p:grpSpPr>
            <a:xfrm rot="10800000">
              <a:off x="1848457" y="2288831"/>
              <a:ext cx="4647000" cy="1124381"/>
              <a:chOff x="5219477" y="995322"/>
              <a:chExt cx="6261323" cy="1514980"/>
            </a:xfrm>
          </p:grpSpPr>
          <p:sp>
            <p:nvSpPr>
              <p:cNvPr id="77" name="Freeform: Shape 76"/>
              <p:cNvSpPr/>
              <p:nvPr/>
            </p:nvSpPr>
            <p:spPr>
              <a:xfrm>
                <a:off x="10891520" y="995322"/>
                <a:ext cx="589280" cy="1514980"/>
              </a:xfrm>
              <a:custGeom>
                <a:avLst/>
                <a:gdLst>
                  <a:gd name="connsiteX0" fmla="*/ 0 w 589280"/>
                  <a:gd name="connsiteY0" fmla="*/ 0 h 1514980"/>
                  <a:gd name="connsiteX1" fmla="*/ 336778 w 589280"/>
                  <a:gd name="connsiteY1" fmla="*/ 0 h 1514980"/>
                  <a:gd name="connsiteX2" fmla="*/ 589280 w 589280"/>
                  <a:gd name="connsiteY2" fmla="*/ 252502 h 1514980"/>
                  <a:gd name="connsiteX3" fmla="*/ 589280 w 589280"/>
                  <a:gd name="connsiteY3" fmla="*/ 1262478 h 1514980"/>
                  <a:gd name="connsiteX4" fmla="*/ 336778 w 589280"/>
                  <a:gd name="connsiteY4" fmla="*/ 1514980 h 1514980"/>
                  <a:gd name="connsiteX5" fmla="*/ 0 w 589280"/>
                  <a:gd name="connsiteY5" fmla="*/ 1514980 h 1514980"/>
                  <a:gd name="connsiteX6" fmla="*/ 0 w 589280"/>
                  <a:gd name="connsiteY6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9280" h="1514980">
                    <a:moveTo>
                      <a:pt x="0" y="0"/>
                    </a:moveTo>
                    <a:lnTo>
                      <a:pt x="336778" y="0"/>
                    </a:lnTo>
                    <a:cubicBezTo>
                      <a:pt x="476231" y="0"/>
                      <a:pt x="589280" y="113049"/>
                      <a:pt x="589280" y="252502"/>
                    </a:cubicBezTo>
                    <a:lnTo>
                      <a:pt x="589280" y="1262478"/>
                    </a:lnTo>
                    <a:cubicBezTo>
                      <a:pt x="589280" y="1401931"/>
                      <a:pt x="476231" y="1514980"/>
                      <a:pt x="336778" y="1514980"/>
                    </a:cubicBez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b="1"/>
              </a:p>
            </p:txBody>
          </p:sp>
          <p:sp>
            <p:nvSpPr>
              <p:cNvPr id="78" name="Freeform: Shape 77"/>
              <p:cNvSpPr/>
              <p:nvPr/>
            </p:nvSpPr>
            <p:spPr>
              <a:xfrm>
                <a:off x="5219477" y="995322"/>
                <a:ext cx="5672043" cy="1514980"/>
              </a:xfrm>
              <a:custGeom>
                <a:avLst/>
                <a:gdLst>
                  <a:gd name="connsiteX0" fmla="*/ 0 w 5672043"/>
                  <a:gd name="connsiteY0" fmla="*/ 0 h 1514980"/>
                  <a:gd name="connsiteX1" fmla="*/ 5672043 w 5672043"/>
                  <a:gd name="connsiteY1" fmla="*/ 0 h 1514980"/>
                  <a:gd name="connsiteX2" fmla="*/ 5672043 w 5672043"/>
                  <a:gd name="connsiteY2" fmla="*/ 1514980 h 1514980"/>
                  <a:gd name="connsiteX3" fmla="*/ 0 w 5672043"/>
                  <a:gd name="connsiteY3" fmla="*/ 1514980 h 1514980"/>
                  <a:gd name="connsiteX4" fmla="*/ 0 w 5672043"/>
                  <a:gd name="connsiteY4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2043" h="1514980">
                    <a:moveTo>
                      <a:pt x="0" y="0"/>
                    </a:moveTo>
                    <a:lnTo>
                      <a:pt x="5672043" y="0"/>
                    </a:lnTo>
                    <a:lnTo>
                      <a:pt x="5672043" y="1514980"/>
                    </a:ln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b="1"/>
              </a:p>
            </p:txBody>
          </p:sp>
        </p:grpSp>
        <p:sp>
          <p:nvSpPr>
            <p:cNvPr id="76" name="TextBox 75"/>
            <p:cNvSpPr txBox="1"/>
            <p:nvPr/>
          </p:nvSpPr>
          <p:spPr>
            <a:xfrm>
              <a:off x="2306433" y="2317770"/>
              <a:ext cx="3541334" cy="1137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050" b="1" dirty="0"/>
                <a:t>Bir hizmetin veya ürünün isteklere uygunluk derecesidir.</a:t>
              </a:r>
              <a:endParaRPr lang="en-US" sz="1050" b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79" name="Group 78"/>
          <p:cNvGrpSpPr/>
          <p:nvPr/>
        </p:nvGrpSpPr>
        <p:grpSpPr>
          <a:xfrm rot="10800000">
            <a:off x="2339409" y="2945375"/>
            <a:ext cx="2156661" cy="676838"/>
            <a:chOff x="1690777" y="2053087"/>
            <a:chExt cx="3700733" cy="1449238"/>
          </a:xfrm>
          <a:effectLst/>
        </p:grpSpPr>
        <p:sp>
          <p:nvSpPr>
            <p:cNvPr id="80" name="Freeform: Shape 79"/>
            <p:cNvSpPr/>
            <p:nvPr/>
          </p:nvSpPr>
          <p:spPr>
            <a:xfrm>
              <a:off x="1690777" y="2053087"/>
              <a:ext cx="3700733" cy="1449238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  <p:sp>
          <p:nvSpPr>
            <p:cNvPr id="81" name="Freeform: Shape 80"/>
            <p:cNvSpPr/>
            <p:nvPr/>
          </p:nvSpPr>
          <p:spPr>
            <a:xfrm>
              <a:off x="1743254" y="2126389"/>
              <a:ext cx="3596886" cy="1294999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noFill/>
            <a:ln w="38100">
              <a:solidFill>
                <a:schemeClr val="accent4">
                  <a:lumMod val="40000"/>
                  <a:lumOff val="6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  <p:sp>
          <p:nvSpPr>
            <p:cNvPr id="82" name="Freeform: Shape 81"/>
            <p:cNvSpPr/>
            <p:nvPr/>
          </p:nvSpPr>
          <p:spPr>
            <a:xfrm>
              <a:off x="1805892" y="2166858"/>
              <a:ext cx="3585618" cy="1221419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gradFill flip="none" rotWithShape="0">
              <a:gsLst>
                <a:gs pos="37000">
                  <a:schemeClr val="accent4">
                    <a:lumMod val="76000"/>
                    <a:lumOff val="24000"/>
                  </a:schemeClr>
                </a:gs>
                <a:gs pos="0">
                  <a:schemeClr val="accent4">
                    <a:lumMod val="76000"/>
                    <a:lumOff val="24000"/>
                  </a:schemeClr>
                </a:gs>
                <a:gs pos="100000">
                  <a:schemeClr val="accent4">
                    <a:lumMod val="72000"/>
                  </a:schemeClr>
                </a:gs>
                <a:gs pos="94000">
                  <a:schemeClr val="accent4">
                    <a:lumMod val="88000"/>
                  </a:schemeClr>
                </a:gs>
              </a:gsLst>
              <a:lin ang="5400000" scaled="1"/>
              <a:tileRect/>
            </a:gradFill>
            <a:ln w="31750">
              <a:noFill/>
              <a:prstDash val="sysDot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2590488" y="2990723"/>
            <a:ext cx="1821564" cy="646331"/>
            <a:chOff x="1586010" y="1028516"/>
            <a:chExt cx="4837728" cy="1716529"/>
          </a:xfrm>
        </p:grpSpPr>
        <p:sp>
          <p:nvSpPr>
            <p:cNvPr id="84" name="TextBox 83"/>
            <p:cNvSpPr txBox="1"/>
            <p:nvPr/>
          </p:nvSpPr>
          <p:spPr>
            <a:xfrm>
              <a:off x="5367097" y="1028516"/>
              <a:ext cx="1056641" cy="1716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4">
                      <a:lumMod val="50000"/>
                    </a:schemeClr>
                  </a:solidFill>
                </a:rPr>
                <a:t>4</a:t>
              </a:r>
            </a:p>
          </p:txBody>
        </p:sp>
        <p:cxnSp>
          <p:nvCxnSpPr>
            <p:cNvPr id="85" name="Straight Connector 84"/>
            <p:cNvCxnSpPr/>
            <p:nvPr/>
          </p:nvCxnSpPr>
          <p:spPr>
            <a:xfrm>
              <a:off x="5293951" y="1244178"/>
              <a:ext cx="0" cy="1147353"/>
            </a:xfrm>
            <a:prstGeom prst="line">
              <a:avLst/>
            </a:prstGeom>
            <a:ln w="317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6" name="TextBox 85"/>
            <p:cNvSpPr txBox="1"/>
            <p:nvPr/>
          </p:nvSpPr>
          <p:spPr>
            <a:xfrm>
              <a:off x="1586010" y="1063002"/>
              <a:ext cx="3781560" cy="1532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050" b="1" dirty="0"/>
                <a:t>EOQC -Avrupa Kalite Kontrol </a:t>
              </a:r>
              <a:r>
                <a:rPr lang="tr-TR" sz="1050" b="1" dirty="0" smtClean="0"/>
                <a:t>Organizasyonu</a:t>
              </a:r>
              <a:endParaRPr lang="en-US" sz="1050" b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187" name="Group 186"/>
          <p:cNvGrpSpPr/>
          <p:nvPr/>
        </p:nvGrpSpPr>
        <p:grpSpPr>
          <a:xfrm>
            <a:off x="4691277" y="400066"/>
            <a:ext cx="2357593" cy="570440"/>
            <a:chOff x="5219477" y="995322"/>
            <a:chExt cx="6261323" cy="1514980"/>
          </a:xfrm>
        </p:grpSpPr>
        <p:sp>
          <p:nvSpPr>
            <p:cNvPr id="188" name="Freeform: Shape 187"/>
            <p:cNvSpPr/>
            <p:nvPr/>
          </p:nvSpPr>
          <p:spPr>
            <a:xfrm>
              <a:off x="10891520" y="995322"/>
              <a:ext cx="589280" cy="1514980"/>
            </a:xfrm>
            <a:custGeom>
              <a:avLst/>
              <a:gdLst>
                <a:gd name="connsiteX0" fmla="*/ 0 w 589280"/>
                <a:gd name="connsiteY0" fmla="*/ 0 h 1514980"/>
                <a:gd name="connsiteX1" fmla="*/ 336778 w 589280"/>
                <a:gd name="connsiteY1" fmla="*/ 0 h 1514980"/>
                <a:gd name="connsiteX2" fmla="*/ 589280 w 589280"/>
                <a:gd name="connsiteY2" fmla="*/ 252502 h 1514980"/>
                <a:gd name="connsiteX3" fmla="*/ 589280 w 589280"/>
                <a:gd name="connsiteY3" fmla="*/ 1262478 h 1514980"/>
                <a:gd name="connsiteX4" fmla="*/ 336778 w 589280"/>
                <a:gd name="connsiteY4" fmla="*/ 1514980 h 1514980"/>
                <a:gd name="connsiteX5" fmla="*/ 0 w 589280"/>
                <a:gd name="connsiteY5" fmla="*/ 1514980 h 1514980"/>
                <a:gd name="connsiteX6" fmla="*/ 0 w 589280"/>
                <a:gd name="connsiteY6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280" h="1514980">
                  <a:moveTo>
                    <a:pt x="0" y="0"/>
                  </a:moveTo>
                  <a:lnTo>
                    <a:pt x="336778" y="0"/>
                  </a:lnTo>
                  <a:cubicBezTo>
                    <a:pt x="476231" y="0"/>
                    <a:pt x="589280" y="113049"/>
                    <a:pt x="589280" y="252502"/>
                  </a:cubicBezTo>
                  <a:lnTo>
                    <a:pt x="589280" y="1262478"/>
                  </a:lnTo>
                  <a:cubicBezTo>
                    <a:pt x="589280" y="1401931"/>
                    <a:pt x="476231" y="1514980"/>
                    <a:pt x="336778" y="1514980"/>
                  </a:cubicBez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  <p:sp>
          <p:nvSpPr>
            <p:cNvPr id="189" name="Freeform: Shape 188"/>
            <p:cNvSpPr/>
            <p:nvPr/>
          </p:nvSpPr>
          <p:spPr>
            <a:xfrm>
              <a:off x="5219477" y="995322"/>
              <a:ext cx="5672043" cy="1514980"/>
            </a:xfrm>
            <a:custGeom>
              <a:avLst/>
              <a:gdLst>
                <a:gd name="connsiteX0" fmla="*/ 0 w 5672043"/>
                <a:gd name="connsiteY0" fmla="*/ 0 h 1514980"/>
                <a:gd name="connsiteX1" fmla="*/ 5672043 w 5672043"/>
                <a:gd name="connsiteY1" fmla="*/ 0 h 1514980"/>
                <a:gd name="connsiteX2" fmla="*/ 5672043 w 5672043"/>
                <a:gd name="connsiteY2" fmla="*/ 1514980 h 1514980"/>
                <a:gd name="connsiteX3" fmla="*/ 0 w 5672043"/>
                <a:gd name="connsiteY3" fmla="*/ 1514980 h 1514980"/>
                <a:gd name="connsiteX4" fmla="*/ 0 w 5672043"/>
                <a:gd name="connsiteY4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2043" h="1514980">
                  <a:moveTo>
                    <a:pt x="0" y="0"/>
                  </a:moveTo>
                  <a:lnTo>
                    <a:pt x="5672043" y="0"/>
                  </a:lnTo>
                  <a:lnTo>
                    <a:pt x="5672043" y="1514980"/>
                  </a:ln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</p:grpSp>
      <p:grpSp>
        <p:nvGrpSpPr>
          <p:cNvPr id="191" name="Group 190"/>
          <p:cNvGrpSpPr/>
          <p:nvPr/>
        </p:nvGrpSpPr>
        <p:grpSpPr>
          <a:xfrm>
            <a:off x="6391516" y="393661"/>
            <a:ext cx="2357593" cy="570440"/>
            <a:chOff x="5342415" y="977137"/>
            <a:chExt cx="6261323" cy="1514980"/>
          </a:xfrm>
        </p:grpSpPr>
        <p:grpSp>
          <p:nvGrpSpPr>
            <p:cNvPr id="192" name="Group 191"/>
            <p:cNvGrpSpPr/>
            <p:nvPr/>
          </p:nvGrpSpPr>
          <p:grpSpPr>
            <a:xfrm>
              <a:off x="5342415" y="977137"/>
              <a:ext cx="6261323" cy="1514980"/>
              <a:chOff x="5219477" y="995322"/>
              <a:chExt cx="6261323" cy="1514980"/>
            </a:xfrm>
          </p:grpSpPr>
          <p:sp>
            <p:nvSpPr>
              <p:cNvPr id="194" name="Freeform: Shape 193"/>
              <p:cNvSpPr/>
              <p:nvPr/>
            </p:nvSpPr>
            <p:spPr>
              <a:xfrm>
                <a:off x="10891520" y="995322"/>
                <a:ext cx="589280" cy="1514980"/>
              </a:xfrm>
              <a:custGeom>
                <a:avLst/>
                <a:gdLst>
                  <a:gd name="connsiteX0" fmla="*/ 0 w 589280"/>
                  <a:gd name="connsiteY0" fmla="*/ 0 h 1514980"/>
                  <a:gd name="connsiteX1" fmla="*/ 336778 w 589280"/>
                  <a:gd name="connsiteY1" fmla="*/ 0 h 1514980"/>
                  <a:gd name="connsiteX2" fmla="*/ 589280 w 589280"/>
                  <a:gd name="connsiteY2" fmla="*/ 252502 h 1514980"/>
                  <a:gd name="connsiteX3" fmla="*/ 589280 w 589280"/>
                  <a:gd name="connsiteY3" fmla="*/ 1262478 h 1514980"/>
                  <a:gd name="connsiteX4" fmla="*/ 336778 w 589280"/>
                  <a:gd name="connsiteY4" fmla="*/ 1514980 h 1514980"/>
                  <a:gd name="connsiteX5" fmla="*/ 0 w 589280"/>
                  <a:gd name="connsiteY5" fmla="*/ 1514980 h 1514980"/>
                  <a:gd name="connsiteX6" fmla="*/ 0 w 589280"/>
                  <a:gd name="connsiteY6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9280" h="1514980">
                    <a:moveTo>
                      <a:pt x="0" y="0"/>
                    </a:moveTo>
                    <a:lnTo>
                      <a:pt x="336778" y="0"/>
                    </a:lnTo>
                    <a:cubicBezTo>
                      <a:pt x="476231" y="0"/>
                      <a:pt x="589280" y="113049"/>
                      <a:pt x="589280" y="252502"/>
                    </a:cubicBezTo>
                    <a:lnTo>
                      <a:pt x="589280" y="1262478"/>
                    </a:lnTo>
                    <a:cubicBezTo>
                      <a:pt x="589280" y="1401931"/>
                      <a:pt x="476231" y="1514980"/>
                      <a:pt x="336778" y="1514980"/>
                    </a:cubicBez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b="1"/>
              </a:p>
            </p:txBody>
          </p:sp>
          <p:sp>
            <p:nvSpPr>
              <p:cNvPr id="195" name="Freeform: Shape 194"/>
              <p:cNvSpPr/>
              <p:nvPr/>
            </p:nvSpPr>
            <p:spPr>
              <a:xfrm>
                <a:off x="5219477" y="995322"/>
                <a:ext cx="5672043" cy="1514980"/>
              </a:xfrm>
              <a:custGeom>
                <a:avLst/>
                <a:gdLst>
                  <a:gd name="connsiteX0" fmla="*/ 0 w 5672043"/>
                  <a:gd name="connsiteY0" fmla="*/ 0 h 1514980"/>
                  <a:gd name="connsiteX1" fmla="*/ 5672043 w 5672043"/>
                  <a:gd name="connsiteY1" fmla="*/ 0 h 1514980"/>
                  <a:gd name="connsiteX2" fmla="*/ 5672043 w 5672043"/>
                  <a:gd name="connsiteY2" fmla="*/ 1514980 h 1514980"/>
                  <a:gd name="connsiteX3" fmla="*/ 0 w 5672043"/>
                  <a:gd name="connsiteY3" fmla="*/ 1514980 h 1514980"/>
                  <a:gd name="connsiteX4" fmla="*/ 0 w 5672043"/>
                  <a:gd name="connsiteY4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2043" h="1514980">
                    <a:moveTo>
                      <a:pt x="0" y="0"/>
                    </a:moveTo>
                    <a:lnTo>
                      <a:pt x="5672043" y="0"/>
                    </a:lnTo>
                    <a:lnTo>
                      <a:pt x="5672043" y="1514980"/>
                    </a:ln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b="1"/>
              </a:p>
            </p:txBody>
          </p:sp>
        </p:grpSp>
        <p:sp>
          <p:nvSpPr>
            <p:cNvPr id="193" name="TextBox 192"/>
            <p:cNvSpPr txBox="1"/>
            <p:nvPr/>
          </p:nvSpPr>
          <p:spPr>
            <a:xfrm>
              <a:off x="6432456" y="1220518"/>
              <a:ext cx="4435795" cy="110348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050" b="1" dirty="0" smtClean="0"/>
                <a:t>Kullanıma </a:t>
              </a:r>
              <a:r>
                <a:rPr lang="tr-TR" sz="1050" b="1" dirty="0"/>
                <a:t>uygunluktur.</a:t>
              </a:r>
              <a:endParaRPr lang="en-US" sz="1050" b="1" dirty="0">
                <a:solidFill>
                  <a:schemeClr val="accent6">
                    <a:lumMod val="50000"/>
                  </a:schemeClr>
                </a:solidFill>
              </a:endParaRPr>
            </a:p>
            <a:p>
              <a:pPr algn="ctr"/>
              <a:endParaRPr lang="en-US" sz="1050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grpSp>
        <p:nvGrpSpPr>
          <p:cNvPr id="196" name="Group 195"/>
          <p:cNvGrpSpPr/>
          <p:nvPr/>
        </p:nvGrpSpPr>
        <p:grpSpPr>
          <a:xfrm>
            <a:off x="4638960" y="333680"/>
            <a:ext cx="2156661" cy="676838"/>
            <a:chOff x="1690777" y="2053087"/>
            <a:chExt cx="3700733" cy="1449238"/>
          </a:xfrm>
          <a:effectLst/>
        </p:grpSpPr>
        <p:sp>
          <p:nvSpPr>
            <p:cNvPr id="197" name="Freeform: Shape 196"/>
            <p:cNvSpPr/>
            <p:nvPr/>
          </p:nvSpPr>
          <p:spPr>
            <a:xfrm>
              <a:off x="1690777" y="2053087"/>
              <a:ext cx="3700733" cy="1449238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  <p:sp>
          <p:nvSpPr>
            <p:cNvPr id="198" name="Freeform: Shape 197"/>
            <p:cNvSpPr/>
            <p:nvPr/>
          </p:nvSpPr>
          <p:spPr>
            <a:xfrm>
              <a:off x="1743254" y="2126389"/>
              <a:ext cx="3596886" cy="1294999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noFill/>
            <a:ln w="38100">
              <a:solidFill>
                <a:schemeClr val="accent6">
                  <a:lumMod val="40000"/>
                  <a:lumOff val="6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  <p:sp>
          <p:nvSpPr>
            <p:cNvPr id="199" name="Freeform: Shape 198"/>
            <p:cNvSpPr/>
            <p:nvPr/>
          </p:nvSpPr>
          <p:spPr>
            <a:xfrm>
              <a:off x="1805892" y="2166858"/>
              <a:ext cx="3585618" cy="1221419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gradFill flip="none" rotWithShape="1">
              <a:gsLst>
                <a:gs pos="37000">
                  <a:schemeClr val="accent6">
                    <a:lumMod val="76000"/>
                    <a:lumOff val="24000"/>
                  </a:schemeClr>
                </a:gs>
                <a:gs pos="0">
                  <a:schemeClr val="accent6">
                    <a:lumMod val="77000"/>
                    <a:lumOff val="23000"/>
                  </a:schemeClr>
                </a:gs>
                <a:gs pos="100000">
                  <a:schemeClr val="accent6">
                    <a:lumMod val="72000"/>
                  </a:schemeClr>
                </a:gs>
                <a:gs pos="94000">
                  <a:schemeClr val="accent6">
                    <a:lumMod val="88000"/>
                  </a:schemeClr>
                </a:gs>
              </a:gsLst>
              <a:lin ang="5400000" scaled="1"/>
              <a:tileRect/>
            </a:gradFill>
            <a:ln w="31750">
              <a:noFill/>
              <a:prstDash val="sysDot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</p:grpSp>
      <p:grpSp>
        <p:nvGrpSpPr>
          <p:cNvPr id="200" name="Group 199"/>
          <p:cNvGrpSpPr/>
          <p:nvPr/>
        </p:nvGrpSpPr>
        <p:grpSpPr>
          <a:xfrm>
            <a:off x="4765837" y="346838"/>
            <a:ext cx="1851305" cy="646331"/>
            <a:chOff x="1205155" y="850132"/>
            <a:chExt cx="4916716" cy="1716528"/>
          </a:xfrm>
        </p:grpSpPr>
        <p:sp>
          <p:nvSpPr>
            <p:cNvPr id="201" name="TextBox 200"/>
            <p:cNvSpPr txBox="1"/>
            <p:nvPr/>
          </p:nvSpPr>
          <p:spPr>
            <a:xfrm>
              <a:off x="1205155" y="850132"/>
              <a:ext cx="1056641" cy="17165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6">
                      <a:lumMod val="50000"/>
                    </a:schemeClr>
                  </a:solidFill>
                </a:rPr>
                <a:t>5</a:t>
              </a:r>
            </a:p>
          </p:txBody>
        </p:sp>
        <p:cxnSp>
          <p:nvCxnSpPr>
            <p:cNvPr id="202" name="Straight Connector 201"/>
            <p:cNvCxnSpPr/>
            <p:nvPr/>
          </p:nvCxnSpPr>
          <p:spPr>
            <a:xfrm>
              <a:off x="2235200" y="1138648"/>
              <a:ext cx="0" cy="1147352"/>
            </a:xfrm>
            <a:prstGeom prst="line">
              <a:avLst/>
            </a:prstGeom>
            <a:ln w="31750">
              <a:solidFill>
                <a:schemeClr val="accent6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3" name="TextBox 202"/>
            <p:cNvSpPr txBox="1"/>
            <p:nvPr/>
          </p:nvSpPr>
          <p:spPr>
            <a:xfrm>
              <a:off x="2340312" y="1202958"/>
              <a:ext cx="3781559" cy="674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050" b="1" dirty="0"/>
                <a:t>Dr</a:t>
              </a:r>
              <a:r>
                <a:rPr lang="tr-TR" sz="1050" b="1" dirty="0" smtClean="0"/>
                <a:t>. J. M</a:t>
              </a:r>
              <a:r>
                <a:rPr lang="tr-TR" sz="1050" b="1" dirty="0"/>
                <a:t>. JURAN</a:t>
              </a:r>
            </a:p>
          </p:txBody>
        </p:sp>
      </p:grpSp>
      <p:grpSp>
        <p:nvGrpSpPr>
          <p:cNvPr id="204" name="Group 203"/>
          <p:cNvGrpSpPr/>
          <p:nvPr/>
        </p:nvGrpSpPr>
        <p:grpSpPr>
          <a:xfrm>
            <a:off x="4661214" y="2139347"/>
            <a:ext cx="2357593" cy="570440"/>
            <a:chOff x="5219477" y="995322"/>
            <a:chExt cx="6261323" cy="1514980"/>
          </a:xfrm>
        </p:grpSpPr>
        <p:sp>
          <p:nvSpPr>
            <p:cNvPr id="205" name="Freeform: Shape 204"/>
            <p:cNvSpPr/>
            <p:nvPr/>
          </p:nvSpPr>
          <p:spPr>
            <a:xfrm>
              <a:off x="10891520" y="995322"/>
              <a:ext cx="589280" cy="1514980"/>
            </a:xfrm>
            <a:custGeom>
              <a:avLst/>
              <a:gdLst>
                <a:gd name="connsiteX0" fmla="*/ 0 w 589280"/>
                <a:gd name="connsiteY0" fmla="*/ 0 h 1514980"/>
                <a:gd name="connsiteX1" fmla="*/ 336778 w 589280"/>
                <a:gd name="connsiteY1" fmla="*/ 0 h 1514980"/>
                <a:gd name="connsiteX2" fmla="*/ 589280 w 589280"/>
                <a:gd name="connsiteY2" fmla="*/ 252502 h 1514980"/>
                <a:gd name="connsiteX3" fmla="*/ 589280 w 589280"/>
                <a:gd name="connsiteY3" fmla="*/ 1262478 h 1514980"/>
                <a:gd name="connsiteX4" fmla="*/ 336778 w 589280"/>
                <a:gd name="connsiteY4" fmla="*/ 1514980 h 1514980"/>
                <a:gd name="connsiteX5" fmla="*/ 0 w 589280"/>
                <a:gd name="connsiteY5" fmla="*/ 1514980 h 1514980"/>
                <a:gd name="connsiteX6" fmla="*/ 0 w 589280"/>
                <a:gd name="connsiteY6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280" h="1514980">
                  <a:moveTo>
                    <a:pt x="0" y="0"/>
                  </a:moveTo>
                  <a:lnTo>
                    <a:pt x="336778" y="0"/>
                  </a:lnTo>
                  <a:cubicBezTo>
                    <a:pt x="476231" y="0"/>
                    <a:pt x="589280" y="113049"/>
                    <a:pt x="589280" y="252502"/>
                  </a:cubicBezTo>
                  <a:lnTo>
                    <a:pt x="589280" y="1262478"/>
                  </a:lnTo>
                  <a:cubicBezTo>
                    <a:pt x="589280" y="1401931"/>
                    <a:pt x="476231" y="1514980"/>
                    <a:pt x="336778" y="1514980"/>
                  </a:cubicBez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  <p:sp>
          <p:nvSpPr>
            <p:cNvPr id="206" name="Freeform: Shape 205"/>
            <p:cNvSpPr/>
            <p:nvPr/>
          </p:nvSpPr>
          <p:spPr>
            <a:xfrm>
              <a:off x="5219477" y="995322"/>
              <a:ext cx="5672043" cy="1514980"/>
            </a:xfrm>
            <a:custGeom>
              <a:avLst/>
              <a:gdLst>
                <a:gd name="connsiteX0" fmla="*/ 0 w 5672043"/>
                <a:gd name="connsiteY0" fmla="*/ 0 h 1514980"/>
                <a:gd name="connsiteX1" fmla="*/ 5672043 w 5672043"/>
                <a:gd name="connsiteY1" fmla="*/ 0 h 1514980"/>
                <a:gd name="connsiteX2" fmla="*/ 5672043 w 5672043"/>
                <a:gd name="connsiteY2" fmla="*/ 1514980 h 1514980"/>
                <a:gd name="connsiteX3" fmla="*/ 0 w 5672043"/>
                <a:gd name="connsiteY3" fmla="*/ 1514980 h 1514980"/>
                <a:gd name="connsiteX4" fmla="*/ 0 w 5672043"/>
                <a:gd name="connsiteY4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2043" h="1514980">
                  <a:moveTo>
                    <a:pt x="0" y="0"/>
                  </a:moveTo>
                  <a:lnTo>
                    <a:pt x="5672043" y="0"/>
                  </a:lnTo>
                  <a:lnTo>
                    <a:pt x="5672043" y="1514980"/>
                  </a:ln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</p:grpSp>
      <p:grpSp>
        <p:nvGrpSpPr>
          <p:cNvPr id="208" name="Group 207"/>
          <p:cNvGrpSpPr/>
          <p:nvPr/>
        </p:nvGrpSpPr>
        <p:grpSpPr>
          <a:xfrm>
            <a:off x="6390945" y="2141095"/>
            <a:ext cx="2357593" cy="570440"/>
            <a:chOff x="5342415" y="977137"/>
            <a:chExt cx="6261323" cy="1514980"/>
          </a:xfrm>
        </p:grpSpPr>
        <p:grpSp>
          <p:nvGrpSpPr>
            <p:cNvPr id="209" name="Group 208"/>
            <p:cNvGrpSpPr/>
            <p:nvPr/>
          </p:nvGrpSpPr>
          <p:grpSpPr>
            <a:xfrm>
              <a:off x="5342415" y="977137"/>
              <a:ext cx="6261323" cy="1514980"/>
              <a:chOff x="5219477" y="995322"/>
              <a:chExt cx="6261323" cy="1514980"/>
            </a:xfrm>
          </p:grpSpPr>
          <p:sp>
            <p:nvSpPr>
              <p:cNvPr id="211" name="Freeform: Shape 210"/>
              <p:cNvSpPr/>
              <p:nvPr/>
            </p:nvSpPr>
            <p:spPr>
              <a:xfrm>
                <a:off x="10891520" y="995322"/>
                <a:ext cx="589280" cy="1514980"/>
              </a:xfrm>
              <a:custGeom>
                <a:avLst/>
                <a:gdLst>
                  <a:gd name="connsiteX0" fmla="*/ 0 w 589280"/>
                  <a:gd name="connsiteY0" fmla="*/ 0 h 1514980"/>
                  <a:gd name="connsiteX1" fmla="*/ 336778 w 589280"/>
                  <a:gd name="connsiteY1" fmla="*/ 0 h 1514980"/>
                  <a:gd name="connsiteX2" fmla="*/ 589280 w 589280"/>
                  <a:gd name="connsiteY2" fmla="*/ 252502 h 1514980"/>
                  <a:gd name="connsiteX3" fmla="*/ 589280 w 589280"/>
                  <a:gd name="connsiteY3" fmla="*/ 1262478 h 1514980"/>
                  <a:gd name="connsiteX4" fmla="*/ 336778 w 589280"/>
                  <a:gd name="connsiteY4" fmla="*/ 1514980 h 1514980"/>
                  <a:gd name="connsiteX5" fmla="*/ 0 w 589280"/>
                  <a:gd name="connsiteY5" fmla="*/ 1514980 h 1514980"/>
                  <a:gd name="connsiteX6" fmla="*/ 0 w 589280"/>
                  <a:gd name="connsiteY6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9280" h="1514980">
                    <a:moveTo>
                      <a:pt x="0" y="0"/>
                    </a:moveTo>
                    <a:lnTo>
                      <a:pt x="336778" y="0"/>
                    </a:lnTo>
                    <a:cubicBezTo>
                      <a:pt x="476231" y="0"/>
                      <a:pt x="589280" y="113049"/>
                      <a:pt x="589280" y="252502"/>
                    </a:cubicBezTo>
                    <a:lnTo>
                      <a:pt x="589280" y="1262478"/>
                    </a:lnTo>
                    <a:cubicBezTo>
                      <a:pt x="589280" y="1401931"/>
                      <a:pt x="476231" y="1514980"/>
                      <a:pt x="336778" y="1514980"/>
                    </a:cubicBez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b="1"/>
              </a:p>
            </p:txBody>
          </p:sp>
          <p:sp>
            <p:nvSpPr>
              <p:cNvPr id="212" name="Freeform: Shape 211"/>
              <p:cNvSpPr/>
              <p:nvPr/>
            </p:nvSpPr>
            <p:spPr>
              <a:xfrm>
                <a:off x="5219477" y="995322"/>
                <a:ext cx="5672043" cy="1514980"/>
              </a:xfrm>
              <a:custGeom>
                <a:avLst/>
                <a:gdLst>
                  <a:gd name="connsiteX0" fmla="*/ 0 w 5672043"/>
                  <a:gd name="connsiteY0" fmla="*/ 0 h 1514980"/>
                  <a:gd name="connsiteX1" fmla="*/ 5672043 w 5672043"/>
                  <a:gd name="connsiteY1" fmla="*/ 0 h 1514980"/>
                  <a:gd name="connsiteX2" fmla="*/ 5672043 w 5672043"/>
                  <a:gd name="connsiteY2" fmla="*/ 1514980 h 1514980"/>
                  <a:gd name="connsiteX3" fmla="*/ 0 w 5672043"/>
                  <a:gd name="connsiteY3" fmla="*/ 1514980 h 1514980"/>
                  <a:gd name="connsiteX4" fmla="*/ 0 w 5672043"/>
                  <a:gd name="connsiteY4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2043" h="1514980">
                    <a:moveTo>
                      <a:pt x="0" y="0"/>
                    </a:moveTo>
                    <a:lnTo>
                      <a:pt x="5672043" y="0"/>
                    </a:lnTo>
                    <a:lnTo>
                      <a:pt x="5672043" y="1514980"/>
                    </a:ln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b="1"/>
              </a:p>
            </p:txBody>
          </p:sp>
        </p:grpSp>
        <p:sp>
          <p:nvSpPr>
            <p:cNvPr id="210" name="TextBox 209"/>
            <p:cNvSpPr txBox="1"/>
            <p:nvPr/>
          </p:nvSpPr>
          <p:spPr>
            <a:xfrm>
              <a:off x="6538558" y="1198050"/>
              <a:ext cx="4452548" cy="11034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050" b="1" dirty="0" smtClean="0"/>
                <a:t>Müşteri </a:t>
              </a:r>
              <a:r>
                <a:rPr lang="tr-TR" sz="1050" b="1" dirty="0"/>
                <a:t>memnuniyetidir, </a:t>
              </a:r>
              <a:r>
                <a:rPr lang="tr-TR" sz="1050" b="1" dirty="0" smtClean="0"/>
                <a:t>verimliliktir.</a:t>
              </a:r>
              <a:endParaRPr lang="en-US" sz="1050" b="1" dirty="0">
                <a:solidFill>
                  <a:schemeClr val="accent4">
                    <a:lumMod val="50000"/>
                  </a:schemeClr>
                </a:solidFill>
              </a:endParaRPr>
            </a:p>
          </p:txBody>
        </p:sp>
      </p:grpSp>
      <p:grpSp>
        <p:nvGrpSpPr>
          <p:cNvPr id="213" name="Group 212"/>
          <p:cNvGrpSpPr/>
          <p:nvPr/>
        </p:nvGrpSpPr>
        <p:grpSpPr>
          <a:xfrm>
            <a:off x="4642845" y="2074252"/>
            <a:ext cx="2156661" cy="676838"/>
            <a:chOff x="1690777" y="2053087"/>
            <a:chExt cx="3700733" cy="1449238"/>
          </a:xfrm>
          <a:effectLst/>
        </p:grpSpPr>
        <p:sp>
          <p:nvSpPr>
            <p:cNvPr id="214" name="Freeform: Shape 213"/>
            <p:cNvSpPr/>
            <p:nvPr/>
          </p:nvSpPr>
          <p:spPr>
            <a:xfrm>
              <a:off x="1690777" y="2053087"/>
              <a:ext cx="3700733" cy="1449238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  <p:sp>
          <p:nvSpPr>
            <p:cNvPr id="215" name="Freeform: Shape 214"/>
            <p:cNvSpPr/>
            <p:nvPr/>
          </p:nvSpPr>
          <p:spPr>
            <a:xfrm>
              <a:off x="1743254" y="2126389"/>
              <a:ext cx="3596886" cy="1294999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noFill/>
            <a:ln w="38100">
              <a:solidFill>
                <a:schemeClr val="accent4">
                  <a:lumMod val="40000"/>
                  <a:lumOff val="6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  <p:sp>
          <p:nvSpPr>
            <p:cNvPr id="216" name="Freeform: Shape 215"/>
            <p:cNvSpPr/>
            <p:nvPr/>
          </p:nvSpPr>
          <p:spPr>
            <a:xfrm>
              <a:off x="1805892" y="2166858"/>
              <a:ext cx="3585618" cy="1221419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gradFill flip="none" rotWithShape="1">
              <a:gsLst>
                <a:gs pos="37000">
                  <a:schemeClr val="accent4">
                    <a:lumMod val="76000"/>
                    <a:lumOff val="24000"/>
                  </a:schemeClr>
                </a:gs>
                <a:gs pos="0">
                  <a:schemeClr val="accent4">
                    <a:lumMod val="76000"/>
                    <a:lumOff val="24000"/>
                  </a:schemeClr>
                </a:gs>
                <a:gs pos="100000">
                  <a:schemeClr val="accent4">
                    <a:lumMod val="72000"/>
                  </a:schemeClr>
                </a:gs>
                <a:gs pos="94000">
                  <a:schemeClr val="accent4">
                    <a:lumMod val="88000"/>
                  </a:schemeClr>
                </a:gs>
              </a:gsLst>
              <a:lin ang="5400000" scaled="1"/>
              <a:tileRect/>
            </a:gradFill>
            <a:ln w="31750">
              <a:noFill/>
              <a:prstDash val="sysDot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</p:grpSp>
      <p:grpSp>
        <p:nvGrpSpPr>
          <p:cNvPr id="217" name="Group 216"/>
          <p:cNvGrpSpPr/>
          <p:nvPr/>
        </p:nvGrpSpPr>
        <p:grpSpPr>
          <a:xfrm>
            <a:off x="4744104" y="2102106"/>
            <a:ext cx="1847769" cy="646331"/>
            <a:chOff x="1205155" y="906348"/>
            <a:chExt cx="4907325" cy="1716531"/>
          </a:xfrm>
        </p:grpSpPr>
        <p:sp>
          <p:nvSpPr>
            <p:cNvPr id="218" name="TextBox 217"/>
            <p:cNvSpPr txBox="1"/>
            <p:nvPr/>
          </p:nvSpPr>
          <p:spPr>
            <a:xfrm>
              <a:off x="1205155" y="906348"/>
              <a:ext cx="1056641" cy="17165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4">
                      <a:lumMod val="50000"/>
                    </a:schemeClr>
                  </a:solidFill>
                </a:rPr>
                <a:t>7</a:t>
              </a:r>
            </a:p>
          </p:txBody>
        </p:sp>
        <p:cxnSp>
          <p:nvCxnSpPr>
            <p:cNvPr id="219" name="Straight Connector 218"/>
            <p:cNvCxnSpPr/>
            <p:nvPr/>
          </p:nvCxnSpPr>
          <p:spPr>
            <a:xfrm>
              <a:off x="2235200" y="1138648"/>
              <a:ext cx="0" cy="1147352"/>
            </a:xfrm>
            <a:prstGeom prst="line">
              <a:avLst/>
            </a:prstGeom>
            <a:ln w="31750">
              <a:solidFill>
                <a:schemeClr val="accent4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0" name="TextBox 219"/>
            <p:cNvSpPr txBox="1"/>
            <p:nvPr/>
          </p:nvSpPr>
          <p:spPr>
            <a:xfrm>
              <a:off x="2330921" y="1344495"/>
              <a:ext cx="3781559" cy="735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200" b="1" dirty="0" smtClean="0"/>
                <a:t>Kalite</a:t>
              </a:r>
              <a:endParaRPr lang="en-US" sz="1200" b="1" dirty="0"/>
            </a:p>
          </p:txBody>
        </p:sp>
      </p:grpSp>
      <p:grpSp>
        <p:nvGrpSpPr>
          <p:cNvPr id="221" name="Group 220"/>
          <p:cNvGrpSpPr/>
          <p:nvPr/>
        </p:nvGrpSpPr>
        <p:grpSpPr>
          <a:xfrm rot="10800000">
            <a:off x="6365767" y="1260496"/>
            <a:ext cx="2357593" cy="570440"/>
            <a:chOff x="5219477" y="995322"/>
            <a:chExt cx="6261323" cy="1514980"/>
          </a:xfrm>
        </p:grpSpPr>
        <p:sp>
          <p:nvSpPr>
            <p:cNvPr id="222" name="Freeform: Shape 221"/>
            <p:cNvSpPr/>
            <p:nvPr/>
          </p:nvSpPr>
          <p:spPr>
            <a:xfrm>
              <a:off x="10891520" y="995322"/>
              <a:ext cx="589280" cy="1514980"/>
            </a:xfrm>
            <a:custGeom>
              <a:avLst/>
              <a:gdLst>
                <a:gd name="connsiteX0" fmla="*/ 0 w 589280"/>
                <a:gd name="connsiteY0" fmla="*/ 0 h 1514980"/>
                <a:gd name="connsiteX1" fmla="*/ 336778 w 589280"/>
                <a:gd name="connsiteY1" fmla="*/ 0 h 1514980"/>
                <a:gd name="connsiteX2" fmla="*/ 589280 w 589280"/>
                <a:gd name="connsiteY2" fmla="*/ 252502 h 1514980"/>
                <a:gd name="connsiteX3" fmla="*/ 589280 w 589280"/>
                <a:gd name="connsiteY3" fmla="*/ 1262478 h 1514980"/>
                <a:gd name="connsiteX4" fmla="*/ 336778 w 589280"/>
                <a:gd name="connsiteY4" fmla="*/ 1514980 h 1514980"/>
                <a:gd name="connsiteX5" fmla="*/ 0 w 589280"/>
                <a:gd name="connsiteY5" fmla="*/ 1514980 h 1514980"/>
                <a:gd name="connsiteX6" fmla="*/ 0 w 589280"/>
                <a:gd name="connsiteY6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280" h="1514980">
                  <a:moveTo>
                    <a:pt x="0" y="0"/>
                  </a:moveTo>
                  <a:lnTo>
                    <a:pt x="336778" y="0"/>
                  </a:lnTo>
                  <a:cubicBezTo>
                    <a:pt x="476231" y="0"/>
                    <a:pt x="589280" y="113049"/>
                    <a:pt x="589280" y="252502"/>
                  </a:cubicBezTo>
                  <a:lnTo>
                    <a:pt x="589280" y="1262478"/>
                  </a:lnTo>
                  <a:cubicBezTo>
                    <a:pt x="589280" y="1401931"/>
                    <a:pt x="476231" y="1514980"/>
                    <a:pt x="336778" y="1514980"/>
                  </a:cubicBez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  <p:sp>
          <p:nvSpPr>
            <p:cNvPr id="223" name="Freeform: Shape 222"/>
            <p:cNvSpPr/>
            <p:nvPr/>
          </p:nvSpPr>
          <p:spPr>
            <a:xfrm>
              <a:off x="5219477" y="995322"/>
              <a:ext cx="5672043" cy="1514980"/>
            </a:xfrm>
            <a:custGeom>
              <a:avLst/>
              <a:gdLst>
                <a:gd name="connsiteX0" fmla="*/ 0 w 5672043"/>
                <a:gd name="connsiteY0" fmla="*/ 0 h 1514980"/>
                <a:gd name="connsiteX1" fmla="*/ 5672043 w 5672043"/>
                <a:gd name="connsiteY1" fmla="*/ 0 h 1514980"/>
                <a:gd name="connsiteX2" fmla="*/ 5672043 w 5672043"/>
                <a:gd name="connsiteY2" fmla="*/ 1514980 h 1514980"/>
                <a:gd name="connsiteX3" fmla="*/ 0 w 5672043"/>
                <a:gd name="connsiteY3" fmla="*/ 1514980 h 1514980"/>
                <a:gd name="connsiteX4" fmla="*/ 0 w 5672043"/>
                <a:gd name="connsiteY4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2043" h="1514980">
                  <a:moveTo>
                    <a:pt x="0" y="0"/>
                  </a:moveTo>
                  <a:lnTo>
                    <a:pt x="5672043" y="0"/>
                  </a:lnTo>
                  <a:lnTo>
                    <a:pt x="5672043" y="1514980"/>
                  </a:ln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</p:grpSp>
      <p:grpSp>
        <p:nvGrpSpPr>
          <p:cNvPr id="224" name="Group 223"/>
          <p:cNvGrpSpPr/>
          <p:nvPr/>
        </p:nvGrpSpPr>
        <p:grpSpPr>
          <a:xfrm>
            <a:off x="4638963" y="1254641"/>
            <a:ext cx="2357593" cy="570440"/>
            <a:chOff x="1848457" y="2288831"/>
            <a:chExt cx="4647000" cy="1124381"/>
          </a:xfrm>
        </p:grpSpPr>
        <p:grpSp>
          <p:nvGrpSpPr>
            <p:cNvPr id="225" name="Group 224"/>
            <p:cNvGrpSpPr/>
            <p:nvPr/>
          </p:nvGrpSpPr>
          <p:grpSpPr>
            <a:xfrm rot="10800000">
              <a:off x="1848457" y="2288831"/>
              <a:ext cx="4647000" cy="1124381"/>
              <a:chOff x="5219477" y="995322"/>
              <a:chExt cx="6261323" cy="1514980"/>
            </a:xfrm>
          </p:grpSpPr>
          <p:sp>
            <p:nvSpPr>
              <p:cNvPr id="227" name="Freeform: Shape 226"/>
              <p:cNvSpPr/>
              <p:nvPr/>
            </p:nvSpPr>
            <p:spPr>
              <a:xfrm>
                <a:off x="10891520" y="995322"/>
                <a:ext cx="589280" cy="1514980"/>
              </a:xfrm>
              <a:custGeom>
                <a:avLst/>
                <a:gdLst>
                  <a:gd name="connsiteX0" fmla="*/ 0 w 589280"/>
                  <a:gd name="connsiteY0" fmla="*/ 0 h 1514980"/>
                  <a:gd name="connsiteX1" fmla="*/ 336778 w 589280"/>
                  <a:gd name="connsiteY1" fmla="*/ 0 h 1514980"/>
                  <a:gd name="connsiteX2" fmla="*/ 589280 w 589280"/>
                  <a:gd name="connsiteY2" fmla="*/ 252502 h 1514980"/>
                  <a:gd name="connsiteX3" fmla="*/ 589280 w 589280"/>
                  <a:gd name="connsiteY3" fmla="*/ 1262478 h 1514980"/>
                  <a:gd name="connsiteX4" fmla="*/ 336778 w 589280"/>
                  <a:gd name="connsiteY4" fmla="*/ 1514980 h 1514980"/>
                  <a:gd name="connsiteX5" fmla="*/ 0 w 589280"/>
                  <a:gd name="connsiteY5" fmla="*/ 1514980 h 1514980"/>
                  <a:gd name="connsiteX6" fmla="*/ 0 w 589280"/>
                  <a:gd name="connsiteY6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9280" h="1514980">
                    <a:moveTo>
                      <a:pt x="0" y="0"/>
                    </a:moveTo>
                    <a:lnTo>
                      <a:pt x="336778" y="0"/>
                    </a:lnTo>
                    <a:cubicBezTo>
                      <a:pt x="476231" y="0"/>
                      <a:pt x="589280" y="113049"/>
                      <a:pt x="589280" y="252502"/>
                    </a:cubicBezTo>
                    <a:lnTo>
                      <a:pt x="589280" y="1262478"/>
                    </a:lnTo>
                    <a:cubicBezTo>
                      <a:pt x="589280" y="1401931"/>
                      <a:pt x="476231" y="1514980"/>
                      <a:pt x="336778" y="1514980"/>
                    </a:cubicBez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b="1"/>
              </a:p>
            </p:txBody>
          </p:sp>
          <p:sp>
            <p:nvSpPr>
              <p:cNvPr id="228" name="Freeform: Shape 227"/>
              <p:cNvSpPr/>
              <p:nvPr/>
            </p:nvSpPr>
            <p:spPr>
              <a:xfrm>
                <a:off x="5219477" y="995322"/>
                <a:ext cx="5672043" cy="1514980"/>
              </a:xfrm>
              <a:custGeom>
                <a:avLst/>
                <a:gdLst>
                  <a:gd name="connsiteX0" fmla="*/ 0 w 5672043"/>
                  <a:gd name="connsiteY0" fmla="*/ 0 h 1514980"/>
                  <a:gd name="connsiteX1" fmla="*/ 5672043 w 5672043"/>
                  <a:gd name="connsiteY1" fmla="*/ 0 h 1514980"/>
                  <a:gd name="connsiteX2" fmla="*/ 5672043 w 5672043"/>
                  <a:gd name="connsiteY2" fmla="*/ 1514980 h 1514980"/>
                  <a:gd name="connsiteX3" fmla="*/ 0 w 5672043"/>
                  <a:gd name="connsiteY3" fmla="*/ 1514980 h 1514980"/>
                  <a:gd name="connsiteX4" fmla="*/ 0 w 5672043"/>
                  <a:gd name="connsiteY4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2043" h="1514980">
                    <a:moveTo>
                      <a:pt x="0" y="0"/>
                    </a:moveTo>
                    <a:lnTo>
                      <a:pt x="5672043" y="0"/>
                    </a:lnTo>
                    <a:lnTo>
                      <a:pt x="5672043" y="1514980"/>
                    </a:ln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b="1"/>
              </a:p>
            </p:txBody>
          </p:sp>
        </p:grpSp>
        <p:sp>
          <p:nvSpPr>
            <p:cNvPr id="226" name="TextBox 225"/>
            <p:cNvSpPr txBox="1"/>
            <p:nvPr/>
          </p:nvSpPr>
          <p:spPr>
            <a:xfrm>
              <a:off x="2385980" y="2417461"/>
              <a:ext cx="3541334" cy="5459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200" b="1" dirty="0" smtClean="0"/>
                <a:t>İhtiyaçlara uygunluktur.</a:t>
              </a:r>
              <a:endParaRPr lang="en-US" sz="12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229" name="Group 228"/>
          <p:cNvGrpSpPr/>
          <p:nvPr/>
        </p:nvGrpSpPr>
        <p:grpSpPr>
          <a:xfrm rot="10800000">
            <a:off x="6591873" y="1197826"/>
            <a:ext cx="2156661" cy="676838"/>
            <a:chOff x="1690777" y="2053087"/>
            <a:chExt cx="3700733" cy="1449238"/>
          </a:xfrm>
          <a:effectLst/>
        </p:grpSpPr>
        <p:sp>
          <p:nvSpPr>
            <p:cNvPr id="230" name="Freeform: Shape 229"/>
            <p:cNvSpPr/>
            <p:nvPr/>
          </p:nvSpPr>
          <p:spPr>
            <a:xfrm>
              <a:off x="1690777" y="2053087"/>
              <a:ext cx="3700733" cy="1449238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  <p:sp>
          <p:nvSpPr>
            <p:cNvPr id="231" name="Freeform: Shape 230"/>
            <p:cNvSpPr/>
            <p:nvPr/>
          </p:nvSpPr>
          <p:spPr>
            <a:xfrm>
              <a:off x="1743254" y="2126389"/>
              <a:ext cx="3596886" cy="1294999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noFill/>
            <a:ln w="38100">
              <a:solidFill>
                <a:schemeClr val="accent1">
                  <a:lumMod val="40000"/>
                  <a:lumOff val="6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  <p:sp>
          <p:nvSpPr>
            <p:cNvPr id="232" name="Freeform: Shape 231"/>
            <p:cNvSpPr/>
            <p:nvPr/>
          </p:nvSpPr>
          <p:spPr>
            <a:xfrm>
              <a:off x="1805892" y="2166858"/>
              <a:ext cx="3585618" cy="1221419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gradFill flip="none" rotWithShape="0">
              <a:gsLst>
                <a:gs pos="37000">
                  <a:schemeClr val="accent1">
                    <a:lumMod val="76000"/>
                    <a:lumOff val="24000"/>
                  </a:schemeClr>
                </a:gs>
                <a:gs pos="0">
                  <a:schemeClr val="accent1">
                    <a:lumMod val="76000"/>
                    <a:lumOff val="24000"/>
                  </a:schemeClr>
                </a:gs>
                <a:gs pos="100000">
                  <a:schemeClr val="accent1">
                    <a:lumMod val="72000"/>
                  </a:schemeClr>
                </a:gs>
                <a:gs pos="94000">
                  <a:schemeClr val="accent1">
                    <a:lumMod val="88000"/>
                  </a:schemeClr>
                </a:gs>
              </a:gsLst>
              <a:lin ang="5400000" scaled="1"/>
              <a:tileRect/>
            </a:gradFill>
            <a:ln w="31750">
              <a:noFill/>
              <a:prstDash val="sysDot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</p:grpSp>
      <p:grpSp>
        <p:nvGrpSpPr>
          <p:cNvPr id="233" name="Group 232"/>
          <p:cNvGrpSpPr/>
          <p:nvPr/>
        </p:nvGrpSpPr>
        <p:grpSpPr>
          <a:xfrm>
            <a:off x="6705334" y="1215183"/>
            <a:ext cx="1900334" cy="646331"/>
            <a:chOff x="1376812" y="1028516"/>
            <a:chExt cx="5046926" cy="1716529"/>
          </a:xfrm>
        </p:grpSpPr>
        <p:sp>
          <p:nvSpPr>
            <p:cNvPr id="234" name="TextBox 233"/>
            <p:cNvSpPr txBox="1"/>
            <p:nvPr/>
          </p:nvSpPr>
          <p:spPr>
            <a:xfrm>
              <a:off x="5367097" y="1028516"/>
              <a:ext cx="1056641" cy="1716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1">
                      <a:lumMod val="50000"/>
                    </a:schemeClr>
                  </a:solidFill>
                </a:rPr>
                <a:t>6</a:t>
              </a:r>
            </a:p>
          </p:txBody>
        </p:sp>
        <p:cxnSp>
          <p:nvCxnSpPr>
            <p:cNvPr id="235" name="Straight Connector 234"/>
            <p:cNvCxnSpPr/>
            <p:nvPr/>
          </p:nvCxnSpPr>
          <p:spPr>
            <a:xfrm>
              <a:off x="5293951" y="1244178"/>
              <a:ext cx="0" cy="1147353"/>
            </a:xfrm>
            <a:prstGeom prst="line">
              <a:avLst/>
            </a:prstGeom>
            <a:ln w="3175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6" name="TextBox 235"/>
            <p:cNvSpPr txBox="1"/>
            <p:nvPr/>
          </p:nvSpPr>
          <p:spPr>
            <a:xfrm>
              <a:off x="1376812" y="1361626"/>
              <a:ext cx="3781560" cy="674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050" b="1" dirty="0"/>
                <a:t>P.B.CROSBY</a:t>
              </a:r>
              <a:endParaRPr lang="en-US" sz="105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p:grpSp>
        <p:nvGrpSpPr>
          <p:cNvPr id="237" name="Group 236"/>
          <p:cNvGrpSpPr/>
          <p:nvPr/>
        </p:nvGrpSpPr>
        <p:grpSpPr>
          <a:xfrm rot="10800000">
            <a:off x="6367269" y="3002012"/>
            <a:ext cx="2357593" cy="570440"/>
            <a:chOff x="5219477" y="995322"/>
            <a:chExt cx="6261323" cy="1514980"/>
          </a:xfrm>
        </p:grpSpPr>
        <p:sp>
          <p:nvSpPr>
            <p:cNvPr id="238" name="Freeform: Shape 237"/>
            <p:cNvSpPr/>
            <p:nvPr/>
          </p:nvSpPr>
          <p:spPr>
            <a:xfrm>
              <a:off x="10891520" y="995322"/>
              <a:ext cx="589280" cy="1514980"/>
            </a:xfrm>
            <a:custGeom>
              <a:avLst/>
              <a:gdLst>
                <a:gd name="connsiteX0" fmla="*/ 0 w 589280"/>
                <a:gd name="connsiteY0" fmla="*/ 0 h 1514980"/>
                <a:gd name="connsiteX1" fmla="*/ 336778 w 589280"/>
                <a:gd name="connsiteY1" fmla="*/ 0 h 1514980"/>
                <a:gd name="connsiteX2" fmla="*/ 589280 w 589280"/>
                <a:gd name="connsiteY2" fmla="*/ 252502 h 1514980"/>
                <a:gd name="connsiteX3" fmla="*/ 589280 w 589280"/>
                <a:gd name="connsiteY3" fmla="*/ 1262478 h 1514980"/>
                <a:gd name="connsiteX4" fmla="*/ 336778 w 589280"/>
                <a:gd name="connsiteY4" fmla="*/ 1514980 h 1514980"/>
                <a:gd name="connsiteX5" fmla="*/ 0 w 589280"/>
                <a:gd name="connsiteY5" fmla="*/ 1514980 h 1514980"/>
                <a:gd name="connsiteX6" fmla="*/ 0 w 589280"/>
                <a:gd name="connsiteY6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280" h="1514980">
                  <a:moveTo>
                    <a:pt x="0" y="0"/>
                  </a:moveTo>
                  <a:lnTo>
                    <a:pt x="336778" y="0"/>
                  </a:lnTo>
                  <a:cubicBezTo>
                    <a:pt x="476231" y="0"/>
                    <a:pt x="589280" y="113049"/>
                    <a:pt x="589280" y="252502"/>
                  </a:cubicBezTo>
                  <a:lnTo>
                    <a:pt x="589280" y="1262478"/>
                  </a:lnTo>
                  <a:cubicBezTo>
                    <a:pt x="589280" y="1401931"/>
                    <a:pt x="476231" y="1514980"/>
                    <a:pt x="336778" y="1514980"/>
                  </a:cubicBez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  <p:sp>
          <p:nvSpPr>
            <p:cNvPr id="239" name="Freeform: Shape 238"/>
            <p:cNvSpPr/>
            <p:nvPr/>
          </p:nvSpPr>
          <p:spPr>
            <a:xfrm>
              <a:off x="5219477" y="995322"/>
              <a:ext cx="5672043" cy="1514980"/>
            </a:xfrm>
            <a:custGeom>
              <a:avLst/>
              <a:gdLst>
                <a:gd name="connsiteX0" fmla="*/ 0 w 5672043"/>
                <a:gd name="connsiteY0" fmla="*/ 0 h 1514980"/>
                <a:gd name="connsiteX1" fmla="*/ 5672043 w 5672043"/>
                <a:gd name="connsiteY1" fmla="*/ 0 h 1514980"/>
                <a:gd name="connsiteX2" fmla="*/ 5672043 w 5672043"/>
                <a:gd name="connsiteY2" fmla="*/ 1514980 h 1514980"/>
                <a:gd name="connsiteX3" fmla="*/ 0 w 5672043"/>
                <a:gd name="connsiteY3" fmla="*/ 1514980 h 1514980"/>
                <a:gd name="connsiteX4" fmla="*/ 0 w 5672043"/>
                <a:gd name="connsiteY4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2043" h="1514980">
                  <a:moveTo>
                    <a:pt x="0" y="0"/>
                  </a:moveTo>
                  <a:lnTo>
                    <a:pt x="5672043" y="0"/>
                  </a:lnTo>
                  <a:lnTo>
                    <a:pt x="5672043" y="1514980"/>
                  </a:ln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</p:grpSp>
      <p:grpSp>
        <p:nvGrpSpPr>
          <p:cNvPr id="240" name="Group 239"/>
          <p:cNvGrpSpPr/>
          <p:nvPr/>
        </p:nvGrpSpPr>
        <p:grpSpPr>
          <a:xfrm>
            <a:off x="4640465" y="2996158"/>
            <a:ext cx="2357593" cy="570440"/>
            <a:chOff x="1848457" y="2288831"/>
            <a:chExt cx="4647000" cy="1124381"/>
          </a:xfrm>
        </p:grpSpPr>
        <p:grpSp>
          <p:nvGrpSpPr>
            <p:cNvPr id="241" name="Group 240"/>
            <p:cNvGrpSpPr/>
            <p:nvPr/>
          </p:nvGrpSpPr>
          <p:grpSpPr>
            <a:xfrm rot="10800000">
              <a:off x="1848457" y="2288831"/>
              <a:ext cx="4647000" cy="1124381"/>
              <a:chOff x="5219477" y="995322"/>
              <a:chExt cx="6261323" cy="1514980"/>
            </a:xfrm>
          </p:grpSpPr>
          <p:sp>
            <p:nvSpPr>
              <p:cNvPr id="243" name="Freeform: Shape 242"/>
              <p:cNvSpPr/>
              <p:nvPr/>
            </p:nvSpPr>
            <p:spPr>
              <a:xfrm>
                <a:off x="10891520" y="995322"/>
                <a:ext cx="589280" cy="1514980"/>
              </a:xfrm>
              <a:custGeom>
                <a:avLst/>
                <a:gdLst>
                  <a:gd name="connsiteX0" fmla="*/ 0 w 589280"/>
                  <a:gd name="connsiteY0" fmla="*/ 0 h 1514980"/>
                  <a:gd name="connsiteX1" fmla="*/ 336778 w 589280"/>
                  <a:gd name="connsiteY1" fmla="*/ 0 h 1514980"/>
                  <a:gd name="connsiteX2" fmla="*/ 589280 w 589280"/>
                  <a:gd name="connsiteY2" fmla="*/ 252502 h 1514980"/>
                  <a:gd name="connsiteX3" fmla="*/ 589280 w 589280"/>
                  <a:gd name="connsiteY3" fmla="*/ 1262478 h 1514980"/>
                  <a:gd name="connsiteX4" fmla="*/ 336778 w 589280"/>
                  <a:gd name="connsiteY4" fmla="*/ 1514980 h 1514980"/>
                  <a:gd name="connsiteX5" fmla="*/ 0 w 589280"/>
                  <a:gd name="connsiteY5" fmla="*/ 1514980 h 1514980"/>
                  <a:gd name="connsiteX6" fmla="*/ 0 w 589280"/>
                  <a:gd name="connsiteY6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9280" h="1514980">
                    <a:moveTo>
                      <a:pt x="0" y="0"/>
                    </a:moveTo>
                    <a:lnTo>
                      <a:pt x="336778" y="0"/>
                    </a:lnTo>
                    <a:cubicBezTo>
                      <a:pt x="476231" y="0"/>
                      <a:pt x="589280" y="113049"/>
                      <a:pt x="589280" y="252502"/>
                    </a:cubicBezTo>
                    <a:lnTo>
                      <a:pt x="589280" y="1262478"/>
                    </a:lnTo>
                    <a:cubicBezTo>
                      <a:pt x="589280" y="1401931"/>
                      <a:pt x="476231" y="1514980"/>
                      <a:pt x="336778" y="1514980"/>
                    </a:cubicBez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b="1"/>
              </a:p>
            </p:txBody>
          </p:sp>
          <p:sp>
            <p:nvSpPr>
              <p:cNvPr id="244" name="Freeform: Shape 243"/>
              <p:cNvSpPr/>
              <p:nvPr/>
            </p:nvSpPr>
            <p:spPr>
              <a:xfrm>
                <a:off x="5219477" y="995322"/>
                <a:ext cx="5672043" cy="1514980"/>
              </a:xfrm>
              <a:custGeom>
                <a:avLst/>
                <a:gdLst>
                  <a:gd name="connsiteX0" fmla="*/ 0 w 5672043"/>
                  <a:gd name="connsiteY0" fmla="*/ 0 h 1514980"/>
                  <a:gd name="connsiteX1" fmla="*/ 5672043 w 5672043"/>
                  <a:gd name="connsiteY1" fmla="*/ 0 h 1514980"/>
                  <a:gd name="connsiteX2" fmla="*/ 5672043 w 5672043"/>
                  <a:gd name="connsiteY2" fmla="*/ 1514980 h 1514980"/>
                  <a:gd name="connsiteX3" fmla="*/ 0 w 5672043"/>
                  <a:gd name="connsiteY3" fmla="*/ 1514980 h 1514980"/>
                  <a:gd name="connsiteX4" fmla="*/ 0 w 5672043"/>
                  <a:gd name="connsiteY4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2043" h="1514980">
                    <a:moveTo>
                      <a:pt x="0" y="0"/>
                    </a:moveTo>
                    <a:lnTo>
                      <a:pt x="5672043" y="0"/>
                    </a:lnTo>
                    <a:lnTo>
                      <a:pt x="5672043" y="1514980"/>
                    </a:ln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 b="1"/>
              </a:p>
            </p:txBody>
          </p:sp>
        </p:grpSp>
        <p:sp>
          <p:nvSpPr>
            <p:cNvPr id="242" name="TextBox 241"/>
            <p:cNvSpPr txBox="1"/>
            <p:nvPr/>
          </p:nvSpPr>
          <p:spPr>
            <a:xfrm>
              <a:off x="2385980" y="2417461"/>
              <a:ext cx="3541334" cy="909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tr-TR" sz="1200" b="1" dirty="0"/>
                <a:t>B</a:t>
              </a:r>
              <a:r>
                <a:rPr lang="tr-TR" sz="1200" b="1" dirty="0" smtClean="0"/>
                <a:t>ir </a:t>
              </a:r>
              <a:r>
                <a:rPr lang="tr-TR" sz="1200" b="1" dirty="0"/>
                <a:t>hayat felsefesidir, bir yaşam tarzıdır</a:t>
              </a:r>
              <a:r>
                <a:rPr lang="tr-TR" sz="1200" b="1" dirty="0" smtClean="0"/>
                <a:t>.</a:t>
              </a:r>
              <a:endParaRPr lang="tr-TR" sz="1200" b="1" dirty="0"/>
            </a:p>
          </p:txBody>
        </p:sp>
      </p:grpSp>
      <p:grpSp>
        <p:nvGrpSpPr>
          <p:cNvPr id="245" name="Group 244"/>
          <p:cNvGrpSpPr/>
          <p:nvPr/>
        </p:nvGrpSpPr>
        <p:grpSpPr>
          <a:xfrm rot="10800000">
            <a:off x="6593376" y="2939342"/>
            <a:ext cx="2156661" cy="676838"/>
            <a:chOff x="1690777" y="2053087"/>
            <a:chExt cx="3700733" cy="1449238"/>
          </a:xfrm>
          <a:effectLst/>
        </p:grpSpPr>
        <p:sp>
          <p:nvSpPr>
            <p:cNvPr id="246" name="Freeform: Shape 245"/>
            <p:cNvSpPr/>
            <p:nvPr/>
          </p:nvSpPr>
          <p:spPr>
            <a:xfrm>
              <a:off x="1690777" y="2053087"/>
              <a:ext cx="3700733" cy="1449238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  <p:sp>
          <p:nvSpPr>
            <p:cNvPr id="247" name="Freeform: Shape 246"/>
            <p:cNvSpPr/>
            <p:nvPr/>
          </p:nvSpPr>
          <p:spPr>
            <a:xfrm>
              <a:off x="1743254" y="2126389"/>
              <a:ext cx="3596886" cy="1294999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noFill/>
            <a:ln w="38100">
              <a:solidFill>
                <a:schemeClr val="accent2">
                  <a:lumMod val="40000"/>
                  <a:lumOff val="6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  <p:sp>
          <p:nvSpPr>
            <p:cNvPr id="248" name="Freeform: Shape 247"/>
            <p:cNvSpPr/>
            <p:nvPr/>
          </p:nvSpPr>
          <p:spPr>
            <a:xfrm>
              <a:off x="1805892" y="2166858"/>
              <a:ext cx="3585618" cy="1221419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238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341095"/>
                    <a:pt x="0" y="1207694"/>
                  </a:cubicBezTo>
                  <a:lnTo>
                    <a:pt x="0" y="241544"/>
                  </a:lnTo>
                  <a:cubicBezTo>
                    <a:pt x="0" y="108143"/>
                    <a:pt x="108143" y="0"/>
                    <a:pt x="241544" y="0"/>
                  </a:cubicBezTo>
                  <a:close/>
                </a:path>
              </a:pathLst>
            </a:custGeom>
            <a:gradFill flip="none" rotWithShape="0">
              <a:gsLst>
                <a:gs pos="37000">
                  <a:schemeClr val="accent2">
                    <a:lumMod val="76000"/>
                    <a:lumOff val="24000"/>
                  </a:schemeClr>
                </a:gs>
                <a:gs pos="0">
                  <a:schemeClr val="accent2">
                    <a:lumMod val="76000"/>
                    <a:lumOff val="24000"/>
                  </a:schemeClr>
                </a:gs>
                <a:gs pos="100000">
                  <a:schemeClr val="accent2">
                    <a:lumMod val="72000"/>
                  </a:schemeClr>
                </a:gs>
                <a:gs pos="94000">
                  <a:schemeClr val="accent2">
                    <a:lumMod val="76000"/>
                  </a:schemeClr>
                </a:gs>
              </a:gsLst>
              <a:lin ang="5400000" scaled="1"/>
              <a:tileRect/>
            </a:gradFill>
            <a:ln w="31750">
              <a:noFill/>
              <a:prstDash val="sysDot"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b="1"/>
            </a:p>
          </p:txBody>
        </p:sp>
      </p:grpSp>
      <p:grpSp>
        <p:nvGrpSpPr>
          <p:cNvPr id="249" name="Group 248"/>
          <p:cNvGrpSpPr/>
          <p:nvPr/>
        </p:nvGrpSpPr>
        <p:grpSpPr>
          <a:xfrm>
            <a:off x="6766183" y="2955239"/>
            <a:ext cx="1873904" cy="646331"/>
            <a:chOff x="1447005" y="1028516"/>
            <a:chExt cx="4976733" cy="1716529"/>
          </a:xfrm>
        </p:grpSpPr>
        <p:sp>
          <p:nvSpPr>
            <p:cNvPr id="250" name="TextBox 249"/>
            <p:cNvSpPr txBox="1"/>
            <p:nvPr/>
          </p:nvSpPr>
          <p:spPr>
            <a:xfrm>
              <a:off x="5367097" y="1028516"/>
              <a:ext cx="1056641" cy="17165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accent2">
                      <a:lumMod val="50000"/>
                    </a:schemeClr>
                  </a:solidFill>
                </a:rPr>
                <a:t>8</a:t>
              </a:r>
            </a:p>
          </p:txBody>
        </p:sp>
        <p:cxnSp>
          <p:nvCxnSpPr>
            <p:cNvPr id="251" name="Straight Connector 250"/>
            <p:cNvCxnSpPr/>
            <p:nvPr/>
          </p:nvCxnSpPr>
          <p:spPr>
            <a:xfrm>
              <a:off x="5293951" y="1244178"/>
              <a:ext cx="0" cy="1147353"/>
            </a:xfrm>
            <a:prstGeom prst="line">
              <a:avLst/>
            </a:prstGeom>
            <a:ln w="31750">
              <a:solidFill>
                <a:schemeClr val="accent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2" name="TextBox 251"/>
            <p:cNvSpPr txBox="1"/>
            <p:nvPr/>
          </p:nvSpPr>
          <p:spPr>
            <a:xfrm>
              <a:off x="1447005" y="1547896"/>
              <a:ext cx="3781560" cy="6743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1050" b="1" dirty="0" smtClean="0"/>
                <a:t>Kalite</a:t>
              </a:r>
              <a:endParaRPr lang="en-US" sz="1050" b="1" dirty="0"/>
            </a:p>
          </p:txBody>
        </p:sp>
      </p:grpSp>
      <p:sp>
        <p:nvSpPr>
          <p:cNvPr id="255" name="Rectangle 254"/>
          <p:cNvSpPr/>
          <p:nvPr/>
        </p:nvSpPr>
        <p:spPr>
          <a:xfrm>
            <a:off x="1" y="3901196"/>
            <a:ext cx="9144000" cy="1242311"/>
          </a:xfrm>
          <a:prstGeom prst="rect">
            <a:avLst/>
          </a:prstGeom>
          <a:solidFill>
            <a:schemeClr val="bg1">
              <a:lumMod val="50000"/>
            </a:schemeClr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205740" tIns="137160" rIns="205740" rtlCol="0" anchor="t" anchorCtr="0"/>
          <a:lstStyle/>
          <a:p>
            <a:r>
              <a:rPr lang="tr-TR" sz="4800" b="1" dirty="0" smtClean="0"/>
              <a:t>                  KALİTE NEDİR?</a:t>
            </a:r>
            <a:endParaRPr lang="en-US" sz="4800" b="1" dirty="0"/>
          </a:p>
        </p:txBody>
      </p:sp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D75B-09B7-499B-AADD-4374C7298A7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2879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784 -4.69136E-6 L -3.61111E-6 -4.69136E-6 " pathEditMode="relative" rAng="0" ptsTypes="AA">
                                      <p:cBhvr>
                                        <p:cTn id="26" dur="1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2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2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89 1.35802E-6 L 3.05556E-6 1.35802E-6 " pathEditMode="relative" rAng="0" ptsTypes="AA">
                                      <p:cBhvr>
                                        <p:cTn id="35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4" y="0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2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663 2.71605E-6 L 5.55112E-17 2.71605E-6 " pathEditMode="relative" rAng="0" ptsTypes="AA">
                                      <p:cBhvr>
                                        <p:cTn id="44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0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2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89 6.17284E-7 L -5.55556E-7 6.17284E-7 " pathEditMode="relative" rAng="0" ptsTypes="AA">
                                      <p:cBhvr>
                                        <p:cTn id="53" dur="1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4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785 -1.23457E-7 L 2.22222E-6 -1.23457E-7 " pathEditMode="relative" rAng="0" ptsTypes="AA">
                                      <p:cBhvr>
                                        <p:cTn id="62" dur="15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92" y="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2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89 -2.71605E-6 L -1.11111E-6 -2.71605E-6 " pathEditMode="relative" rAng="0" ptsTypes="AA">
                                      <p:cBhvr>
                                        <p:cTn id="71" dur="150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4" y="0"/>
                                    </p:animMotion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2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663 -4.93827E-6 L 2.22222E-6 -4.93827E-6 " pathEditMode="relative" rAng="0" ptsTypes="AA">
                                      <p:cBhvr>
                                        <p:cTn id="80" dur="1500" fill="hold"/>
                                        <p:tgtEl>
                                          <p:spTgt spid="2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23" y="0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2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8889 -2.96296E-6 L -4.72222E-6 -2.96296E-6 " pathEditMode="relative" rAng="0" ptsTypes="AA">
                                      <p:cBhvr>
                                        <p:cTn id="89" dur="1500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44" y="0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12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628651" y="-131736"/>
            <a:ext cx="7886700" cy="994172"/>
          </a:xfrm>
        </p:spPr>
        <p:txBody>
          <a:bodyPr/>
          <a:lstStyle/>
          <a:p>
            <a:pPr algn="ctr"/>
            <a:r>
              <a:rPr lang="tr-TR" b="1" dirty="0" smtClean="0"/>
              <a:t>Kalite Elçisi Kimdir?</a:t>
            </a:r>
            <a:endParaRPr lang="en-US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628651" y="663333"/>
            <a:ext cx="7886700" cy="3263504"/>
          </a:xfrm>
        </p:spPr>
        <p:txBody>
          <a:bodyPr/>
          <a:lstStyle/>
          <a:p>
            <a:pPr marL="0" indent="0" algn="ctr">
              <a:buNone/>
            </a:pPr>
            <a:r>
              <a:rPr lang="tr-TR" dirty="0" err="1" smtClean="0"/>
              <a:t>YÖKAK’ın</a:t>
            </a:r>
            <a:r>
              <a:rPr lang="tr-TR" dirty="0" smtClean="0"/>
              <a:t> misyon ve hedefleri doğrultusunda, yükseköğretimde kalite güvencesi süreçlerine öğrenci katılımını ve kalite kültürünü yaygınlaştırmayı sağlamak üzere çalışmalar yürüten yükseköğretim öğrencisidir. </a:t>
            </a:r>
            <a:endParaRPr lang="en-US" dirty="0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303" y="1920978"/>
            <a:ext cx="3695947" cy="2309967"/>
          </a:xfrm>
          <a:prstGeom prst="rect">
            <a:avLst/>
          </a:prstGeom>
        </p:spPr>
      </p:pic>
      <p:sp>
        <p:nvSpPr>
          <p:cNvPr id="6" name="Metin kutusu 5"/>
          <p:cNvSpPr txBox="1"/>
          <p:nvPr/>
        </p:nvSpPr>
        <p:spPr>
          <a:xfrm>
            <a:off x="1" y="4404836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100" dirty="0" smtClean="0"/>
              <a:t>YÖKAK Öğrenci Komisyonunun ve diğer kalite elçilerinin çalışmalarının tamamı gönüllülük esasına dayanmaktadır.</a:t>
            </a:r>
            <a:endParaRPr lang="en-US" sz="2100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D75B-09B7-499B-AADD-4374C7298A7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711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Freeform 49"/>
          <p:cNvSpPr>
            <a:spLocks/>
          </p:cNvSpPr>
          <p:nvPr/>
        </p:nvSpPr>
        <p:spPr bwMode="auto">
          <a:xfrm>
            <a:off x="4573210" y="3162300"/>
            <a:ext cx="2284193" cy="1981200"/>
          </a:xfrm>
          <a:custGeom>
            <a:avLst/>
            <a:gdLst>
              <a:gd name="T0" fmla="*/ 860 w 959"/>
              <a:gd name="T1" fmla="*/ 421 h 832"/>
              <a:gd name="T2" fmla="*/ 843 w 959"/>
              <a:gd name="T3" fmla="*/ 472 h 832"/>
              <a:gd name="T4" fmla="*/ 849 w 959"/>
              <a:gd name="T5" fmla="*/ 504 h 832"/>
              <a:gd name="T6" fmla="*/ 925 w 959"/>
              <a:gd name="T7" fmla="*/ 555 h 832"/>
              <a:gd name="T8" fmla="*/ 959 w 959"/>
              <a:gd name="T9" fmla="*/ 547 h 832"/>
              <a:gd name="T10" fmla="*/ 959 w 959"/>
              <a:gd name="T11" fmla="*/ 832 h 832"/>
              <a:gd name="T12" fmla="*/ 0 w 959"/>
              <a:gd name="T13" fmla="*/ 832 h 832"/>
              <a:gd name="T14" fmla="*/ 0 w 959"/>
              <a:gd name="T15" fmla="*/ 526 h 832"/>
              <a:gd name="T16" fmla="*/ 40 w 959"/>
              <a:gd name="T17" fmla="*/ 536 h 832"/>
              <a:gd name="T18" fmla="*/ 122 w 959"/>
              <a:gd name="T19" fmla="*/ 453 h 832"/>
              <a:gd name="T20" fmla="*/ 40 w 959"/>
              <a:gd name="T21" fmla="*/ 371 h 832"/>
              <a:gd name="T22" fmla="*/ 0 w 959"/>
              <a:gd name="T23" fmla="*/ 381 h 832"/>
              <a:gd name="T24" fmla="*/ 0 w 959"/>
              <a:gd name="T25" fmla="*/ 112 h 832"/>
              <a:gd name="T26" fmla="*/ 402 w 959"/>
              <a:gd name="T27" fmla="*/ 112 h 832"/>
              <a:gd name="T28" fmla="*/ 397 w 959"/>
              <a:gd name="T29" fmla="*/ 83 h 832"/>
              <a:gd name="T30" fmla="*/ 479 w 959"/>
              <a:gd name="T31" fmla="*/ 0 h 832"/>
              <a:gd name="T32" fmla="*/ 562 w 959"/>
              <a:gd name="T33" fmla="*/ 83 h 832"/>
              <a:gd name="T34" fmla="*/ 557 w 959"/>
              <a:gd name="T35" fmla="*/ 112 h 832"/>
              <a:gd name="T36" fmla="*/ 959 w 959"/>
              <a:gd name="T37" fmla="*/ 112 h 832"/>
              <a:gd name="T38" fmla="*/ 959 w 959"/>
              <a:gd name="T39" fmla="*/ 397 h 832"/>
              <a:gd name="T40" fmla="*/ 925 w 959"/>
              <a:gd name="T41" fmla="*/ 389 h 832"/>
              <a:gd name="T42" fmla="*/ 860 w 959"/>
              <a:gd name="T43" fmla="*/ 421 h 8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959" h="832">
                <a:moveTo>
                  <a:pt x="860" y="421"/>
                </a:moveTo>
                <a:cubicBezTo>
                  <a:pt x="849" y="435"/>
                  <a:pt x="843" y="453"/>
                  <a:pt x="843" y="472"/>
                </a:cubicBezTo>
                <a:cubicBezTo>
                  <a:pt x="843" y="483"/>
                  <a:pt x="845" y="494"/>
                  <a:pt x="849" y="504"/>
                </a:cubicBezTo>
                <a:cubicBezTo>
                  <a:pt x="862" y="534"/>
                  <a:pt x="891" y="555"/>
                  <a:pt x="925" y="555"/>
                </a:cubicBezTo>
                <a:cubicBezTo>
                  <a:pt x="937" y="555"/>
                  <a:pt x="949" y="552"/>
                  <a:pt x="959" y="547"/>
                </a:cubicBezTo>
                <a:cubicBezTo>
                  <a:pt x="959" y="832"/>
                  <a:pt x="959" y="832"/>
                  <a:pt x="959" y="832"/>
                </a:cubicBezTo>
                <a:cubicBezTo>
                  <a:pt x="0" y="832"/>
                  <a:pt x="0" y="832"/>
                  <a:pt x="0" y="832"/>
                </a:cubicBezTo>
                <a:cubicBezTo>
                  <a:pt x="0" y="526"/>
                  <a:pt x="0" y="526"/>
                  <a:pt x="0" y="526"/>
                </a:cubicBezTo>
                <a:cubicBezTo>
                  <a:pt x="11" y="532"/>
                  <a:pt x="25" y="536"/>
                  <a:pt x="40" y="536"/>
                </a:cubicBezTo>
                <a:cubicBezTo>
                  <a:pt x="85" y="536"/>
                  <a:pt x="122" y="499"/>
                  <a:pt x="122" y="453"/>
                </a:cubicBezTo>
                <a:cubicBezTo>
                  <a:pt x="122" y="408"/>
                  <a:pt x="85" y="371"/>
                  <a:pt x="40" y="371"/>
                </a:cubicBezTo>
                <a:cubicBezTo>
                  <a:pt x="25" y="371"/>
                  <a:pt x="11" y="374"/>
                  <a:pt x="0" y="381"/>
                </a:cubicBezTo>
                <a:cubicBezTo>
                  <a:pt x="0" y="112"/>
                  <a:pt x="0" y="112"/>
                  <a:pt x="0" y="112"/>
                </a:cubicBezTo>
                <a:cubicBezTo>
                  <a:pt x="402" y="112"/>
                  <a:pt x="402" y="112"/>
                  <a:pt x="402" y="112"/>
                </a:cubicBezTo>
                <a:cubicBezTo>
                  <a:pt x="399" y="103"/>
                  <a:pt x="397" y="93"/>
                  <a:pt x="397" y="83"/>
                </a:cubicBezTo>
                <a:cubicBezTo>
                  <a:pt x="397" y="37"/>
                  <a:pt x="434" y="0"/>
                  <a:pt x="479" y="0"/>
                </a:cubicBezTo>
                <a:cubicBezTo>
                  <a:pt x="525" y="0"/>
                  <a:pt x="562" y="37"/>
                  <a:pt x="562" y="83"/>
                </a:cubicBezTo>
                <a:cubicBezTo>
                  <a:pt x="562" y="93"/>
                  <a:pt x="560" y="103"/>
                  <a:pt x="557" y="112"/>
                </a:cubicBezTo>
                <a:cubicBezTo>
                  <a:pt x="959" y="112"/>
                  <a:pt x="959" y="112"/>
                  <a:pt x="959" y="112"/>
                </a:cubicBezTo>
                <a:cubicBezTo>
                  <a:pt x="959" y="397"/>
                  <a:pt x="959" y="397"/>
                  <a:pt x="959" y="397"/>
                </a:cubicBezTo>
                <a:cubicBezTo>
                  <a:pt x="949" y="392"/>
                  <a:pt x="937" y="389"/>
                  <a:pt x="925" y="389"/>
                </a:cubicBezTo>
                <a:cubicBezTo>
                  <a:pt x="899" y="389"/>
                  <a:pt x="875" y="402"/>
                  <a:pt x="860" y="421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bg2">
                  <a:shade val="100000"/>
                  <a:satMod val="115000"/>
                  <a:lumMod val="87000"/>
                </a:schemeClr>
              </a:gs>
            </a:gsLst>
            <a:lin ang="13500000" scaled="1"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406400" dist="203200" sx="103000" sy="103000" algn="ctr" rotWithShape="0">
              <a:srgbClr val="000000">
                <a:alpha val="47000"/>
              </a:srgb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1867" b="1"/>
          </a:p>
        </p:txBody>
      </p:sp>
      <p:sp>
        <p:nvSpPr>
          <p:cNvPr id="45" name="Freeform 38"/>
          <p:cNvSpPr>
            <a:spLocks/>
          </p:cNvSpPr>
          <p:nvPr/>
        </p:nvSpPr>
        <p:spPr bwMode="auto">
          <a:xfrm>
            <a:off x="1" y="0"/>
            <a:ext cx="2574536" cy="1714500"/>
          </a:xfrm>
          <a:custGeom>
            <a:avLst/>
            <a:gdLst>
              <a:gd name="T0" fmla="*/ 1081 w 1081"/>
              <a:gd name="T1" fmla="*/ 316 h 720"/>
              <a:gd name="T2" fmla="*/ 999 w 1081"/>
              <a:gd name="T3" fmla="*/ 399 h 720"/>
              <a:gd name="T4" fmla="*/ 960 w 1081"/>
              <a:gd name="T5" fmla="*/ 389 h 720"/>
              <a:gd name="T6" fmla="*/ 960 w 1081"/>
              <a:gd name="T7" fmla="*/ 720 h 720"/>
              <a:gd name="T8" fmla="*/ 549 w 1081"/>
              <a:gd name="T9" fmla="*/ 720 h 720"/>
              <a:gd name="T10" fmla="*/ 563 w 1081"/>
              <a:gd name="T11" fmla="*/ 675 h 720"/>
              <a:gd name="T12" fmla="*/ 480 w 1081"/>
              <a:gd name="T13" fmla="*/ 592 h 720"/>
              <a:gd name="T14" fmla="*/ 397 w 1081"/>
              <a:gd name="T15" fmla="*/ 675 h 720"/>
              <a:gd name="T16" fmla="*/ 411 w 1081"/>
              <a:gd name="T17" fmla="*/ 720 h 720"/>
              <a:gd name="T18" fmla="*/ 0 w 1081"/>
              <a:gd name="T19" fmla="*/ 720 h 720"/>
              <a:gd name="T20" fmla="*/ 0 w 1081"/>
              <a:gd name="T21" fmla="*/ 0 h 720"/>
              <a:gd name="T22" fmla="*/ 960 w 1081"/>
              <a:gd name="T23" fmla="*/ 0 h 720"/>
              <a:gd name="T24" fmla="*/ 960 w 1081"/>
              <a:gd name="T25" fmla="*/ 243 h 720"/>
              <a:gd name="T26" fmla="*/ 999 w 1081"/>
              <a:gd name="T27" fmla="*/ 233 h 720"/>
              <a:gd name="T28" fmla="*/ 1081 w 1081"/>
              <a:gd name="T29" fmla="*/ 316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081" h="720">
                <a:moveTo>
                  <a:pt x="1081" y="316"/>
                </a:moveTo>
                <a:cubicBezTo>
                  <a:pt x="1081" y="362"/>
                  <a:pt x="1044" y="399"/>
                  <a:pt x="999" y="399"/>
                </a:cubicBezTo>
                <a:cubicBezTo>
                  <a:pt x="985" y="399"/>
                  <a:pt x="971" y="395"/>
                  <a:pt x="960" y="389"/>
                </a:cubicBezTo>
                <a:cubicBezTo>
                  <a:pt x="960" y="720"/>
                  <a:pt x="960" y="720"/>
                  <a:pt x="960" y="720"/>
                </a:cubicBezTo>
                <a:cubicBezTo>
                  <a:pt x="549" y="720"/>
                  <a:pt x="549" y="720"/>
                  <a:pt x="549" y="720"/>
                </a:cubicBezTo>
                <a:cubicBezTo>
                  <a:pt x="558" y="707"/>
                  <a:pt x="563" y="691"/>
                  <a:pt x="563" y="675"/>
                </a:cubicBezTo>
                <a:cubicBezTo>
                  <a:pt x="563" y="629"/>
                  <a:pt x="526" y="592"/>
                  <a:pt x="480" y="592"/>
                </a:cubicBezTo>
                <a:cubicBezTo>
                  <a:pt x="434" y="592"/>
                  <a:pt x="397" y="629"/>
                  <a:pt x="397" y="675"/>
                </a:cubicBezTo>
                <a:cubicBezTo>
                  <a:pt x="397" y="691"/>
                  <a:pt x="402" y="707"/>
                  <a:pt x="411" y="720"/>
                </a:cubicBezTo>
                <a:cubicBezTo>
                  <a:pt x="0" y="720"/>
                  <a:pt x="0" y="720"/>
                  <a:pt x="0" y="720"/>
                </a:cubicBezTo>
                <a:cubicBezTo>
                  <a:pt x="0" y="0"/>
                  <a:pt x="0" y="0"/>
                  <a:pt x="0" y="0"/>
                </a:cubicBezTo>
                <a:cubicBezTo>
                  <a:pt x="960" y="0"/>
                  <a:pt x="960" y="0"/>
                  <a:pt x="960" y="0"/>
                </a:cubicBezTo>
                <a:cubicBezTo>
                  <a:pt x="960" y="243"/>
                  <a:pt x="960" y="243"/>
                  <a:pt x="960" y="243"/>
                </a:cubicBezTo>
                <a:cubicBezTo>
                  <a:pt x="971" y="237"/>
                  <a:pt x="985" y="233"/>
                  <a:pt x="999" y="233"/>
                </a:cubicBezTo>
                <a:cubicBezTo>
                  <a:pt x="1044" y="233"/>
                  <a:pt x="1081" y="270"/>
                  <a:pt x="1081" y="31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bg2">
                  <a:shade val="100000"/>
                  <a:satMod val="115000"/>
                  <a:lumMod val="87000"/>
                </a:schemeClr>
              </a:gs>
            </a:gsLst>
            <a:lin ang="13500000" scaled="1"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406400" dist="203200" sx="103000" sy="103000" algn="ctr" rotWithShape="0">
              <a:srgbClr val="000000">
                <a:alpha val="47000"/>
              </a:srgb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1867" b="1"/>
          </a:p>
        </p:txBody>
      </p:sp>
      <p:sp>
        <p:nvSpPr>
          <p:cNvPr id="47" name="Freeform 40"/>
          <p:cNvSpPr>
            <a:spLocks/>
          </p:cNvSpPr>
          <p:nvPr/>
        </p:nvSpPr>
        <p:spPr bwMode="auto">
          <a:xfrm>
            <a:off x="4573208" y="0"/>
            <a:ext cx="2481770" cy="1714500"/>
          </a:xfrm>
          <a:custGeom>
            <a:avLst/>
            <a:gdLst>
              <a:gd name="T0" fmla="*/ 1042 w 1042"/>
              <a:gd name="T1" fmla="*/ 316 h 720"/>
              <a:gd name="T2" fmla="*/ 959 w 1042"/>
              <a:gd name="T3" fmla="*/ 399 h 720"/>
              <a:gd name="T4" fmla="*/ 959 w 1042"/>
              <a:gd name="T5" fmla="*/ 720 h 720"/>
              <a:gd name="T6" fmla="*/ 652 w 1042"/>
              <a:gd name="T7" fmla="*/ 720 h 720"/>
              <a:gd name="T8" fmla="*/ 666 w 1042"/>
              <a:gd name="T9" fmla="*/ 675 h 720"/>
              <a:gd name="T10" fmla="*/ 583 w 1042"/>
              <a:gd name="T11" fmla="*/ 592 h 720"/>
              <a:gd name="T12" fmla="*/ 500 w 1042"/>
              <a:gd name="T13" fmla="*/ 675 h 720"/>
              <a:gd name="T14" fmla="*/ 514 w 1042"/>
              <a:gd name="T15" fmla="*/ 720 h 720"/>
              <a:gd name="T16" fmla="*/ 0 w 1042"/>
              <a:gd name="T17" fmla="*/ 720 h 720"/>
              <a:gd name="T18" fmla="*/ 0 w 1042"/>
              <a:gd name="T19" fmla="*/ 374 h 720"/>
              <a:gd name="T20" fmla="*/ 59 w 1042"/>
              <a:gd name="T21" fmla="*/ 399 h 720"/>
              <a:gd name="T22" fmla="*/ 141 w 1042"/>
              <a:gd name="T23" fmla="*/ 316 h 720"/>
              <a:gd name="T24" fmla="*/ 59 w 1042"/>
              <a:gd name="T25" fmla="*/ 233 h 720"/>
              <a:gd name="T26" fmla="*/ 0 w 1042"/>
              <a:gd name="T27" fmla="*/ 258 h 720"/>
              <a:gd name="T28" fmla="*/ 0 w 1042"/>
              <a:gd name="T29" fmla="*/ 0 h 720"/>
              <a:gd name="T30" fmla="*/ 959 w 1042"/>
              <a:gd name="T31" fmla="*/ 0 h 720"/>
              <a:gd name="T32" fmla="*/ 959 w 1042"/>
              <a:gd name="T33" fmla="*/ 233 h 720"/>
              <a:gd name="T34" fmla="*/ 1042 w 1042"/>
              <a:gd name="T35" fmla="*/ 316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042" h="720">
                <a:moveTo>
                  <a:pt x="1042" y="316"/>
                </a:moveTo>
                <a:cubicBezTo>
                  <a:pt x="1042" y="362"/>
                  <a:pt x="1005" y="399"/>
                  <a:pt x="959" y="399"/>
                </a:cubicBezTo>
                <a:cubicBezTo>
                  <a:pt x="959" y="720"/>
                  <a:pt x="959" y="720"/>
                  <a:pt x="959" y="720"/>
                </a:cubicBezTo>
                <a:cubicBezTo>
                  <a:pt x="652" y="720"/>
                  <a:pt x="652" y="720"/>
                  <a:pt x="652" y="720"/>
                </a:cubicBezTo>
                <a:cubicBezTo>
                  <a:pt x="661" y="707"/>
                  <a:pt x="666" y="691"/>
                  <a:pt x="666" y="675"/>
                </a:cubicBezTo>
                <a:cubicBezTo>
                  <a:pt x="666" y="629"/>
                  <a:pt x="629" y="592"/>
                  <a:pt x="583" y="592"/>
                </a:cubicBezTo>
                <a:cubicBezTo>
                  <a:pt x="538" y="592"/>
                  <a:pt x="500" y="629"/>
                  <a:pt x="500" y="675"/>
                </a:cubicBezTo>
                <a:cubicBezTo>
                  <a:pt x="500" y="691"/>
                  <a:pt x="505" y="707"/>
                  <a:pt x="514" y="720"/>
                </a:cubicBezTo>
                <a:cubicBezTo>
                  <a:pt x="0" y="720"/>
                  <a:pt x="0" y="720"/>
                  <a:pt x="0" y="720"/>
                </a:cubicBezTo>
                <a:cubicBezTo>
                  <a:pt x="0" y="374"/>
                  <a:pt x="0" y="374"/>
                  <a:pt x="0" y="374"/>
                </a:cubicBezTo>
                <a:cubicBezTo>
                  <a:pt x="15" y="389"/>
                  <a:pt x="35" y="399"/>
                  <a:pt x="59" y="399"/>
                </a:cubicBezTo>
                <a:cubicBezTo>
                  <a:pt x="104" y="399"/>
                  <a:pt x="141" y="362"/>
                  <a:pt x="141" y="316"/>
                </a:cubicBezTo>
                <a:cubicBezTo>
                  <a:pt x="141" y="270"/>
                  <a:pt x="104" y="233"/>
                  <a:pt x="59" y="233"/>
                </a:cubicBezTo>
                <a:cubicBezTo>
                  <a:pt x="35" y="233"/>
                  <a:pt x="15" y="243"/>
                  <a:pt x="0" y="258"/>
                </a:cubicBezTo>
                <a:cubicBezTo>
                  <a:pt x="0" y="0"/>
                  <a:pt x="0" y="0"/>
                  <a:pt x="0" y="0"/>
                </a:cubicBezTo>
                <a:cubicBezTo>
                  <a:pt x="959" y="0"/>
                  <a:pt x="959" y="0"/>
                  <a:pt x="959" y="0"/>
                </a:cubicBezTo>
                <a:cubicBezTo>
                  <a:pt x="959" y="233"/>
                  <a:pt x="959" y="233"/>
                  <a:pt x="959" y="233"/>
                </a:cubicBezTo>
                <a:cubicBezTo>
                  <a:pt x="1005" y="233"/>
                  <a:pt x="1042" y="270"/>
                  <a:pt x="1042" y="31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bg2">
                  <a:shade val="100000"/>
                  <a:satMod val="115000"/>
                  <a:lumMod val="87000"/>
                </a:schemeClr>
              </a:gs>
            </a:gsLst>
            <a:lin ang="13500000" scaled="1"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406400" dist="203200" sx="103000" sy="103000" algn="ctr" rotWithShape="0">
              <a:srgbClr val="000000">
                <a:alpha val="47000"/>
              </a:srgb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1867" b="1"/>
          </a:p>
        </p:txBody>
      </p:sp>
      <p:sp>
        <p:nvSpPr>
          <p:cNvPr id="49" name="Freeform 42"/>
          <p:cNvSpPr>
            <a:spLocks/>
          </p:cNvSpPr>
          <p:nvPr/>
        </p:nvSpPr>
        <p:spPr bwMode="auto">
          <a:xfrm>
            <a:off x="1" y="1409700"/>
            <a:ext cx="2286602" cy="2343150"/>
          </a:xfrm>
          <a:custGeom>
            <a:avLst/>
            <a:gdLst>
              <a:gd name="T0" fmla="*/ 833 w 960"/>
              <a:gd name="T1" fmla="*/ 488 h 984"/>
              <a:gd name="T2" fmla="*/ 916 w 960"/>
              <a:gd name="T3" fmla="*/ 571 h 984"/>
              <a:gd name="T4" fmla="*/ 960 w 960"/>
              <a:gd name="T5" fmla="*/ 558 h 984"/>
              <a:gd name="T6" fmla="*/ 960 w 960"/>
              <a:gd name="T7" fmla="*/ 848 h 984"/>
              <a:gd name="T8" fmla="*/ 531 w 960"/>
              <a:gd name="T9" fmla="*/ 848 h 984"/>
              <a:gd name="T10" fmla="*/ 551 w 960"/>
              <a:gd name="T11" fmla="*/ 901 h 984"/>
              <a:gd name="T12" fmla="*/ 468 w 960"/>
              <a:gd name="T13" fmla="*/ 984 h 984"/>
              <a:gd name="T14" fmla="*/ 385 w 960"/>
              <a:gd name="T15" fmla="*/ 901 h 984"/>
              <a:gd name="T16" fmla="*/ 405 w 960"/>
              <a:gd name="T17" fmla="*/ 848 h 984"/>
              <a:gd name="T18" fmla="*/ 0 w 960"/>
              <a:gd name="T19" fmla="*/ 848 h 984"/>
              <a:gd name="T20" fmla="*/ 0 w 960"/>
              <a:gd name="T21" fmla="*/ 128 h 984"/>
              <a:gd name="T22" fmla="*/ 411 w 960"/>
              <a:gd name="T23" fmla="*/ 128 h 984"/>
              <a:gd name="T24" fmla="*/ 397 w 960"/>
              <a:gd name="T25" fmla="*/ 83 h 984"/>
              <a:gd name="T26" fmla="*/ 480 w 960"/>
              <a:gd name="T27" fmla="*/ 0 h 984"/>
              <a:gd name="T28" fmla="*/ 563 w 960"/>
              <a:gd name="T29" fmla="*/ 83 h 984"/>
              <a:gd name="T30" fmla="*/ 549 w 960"/>
              <a:gd name="T31" fmla="*/ 128 h 984"/>
              <a:gd name="T32" fmla="*/ 960 w 960"/>
              <a:gd name="T33" fmla="*/ 128 h 984"/>
              <a:gd name="T34" fmla="*/ 960 w 960"/>
              <a:gd name="T35" fmla="*/ 418 h 984"/>
              <a:gd name="T36" fmla="*/ 916 w 960"/>
              <a:gd name="T37" fmla="*/ 405 h 984"/>
              <a:gd name="T38" fmla="*/ 833 w 960"/>
              <a:gd name="T39" fmla="*/ 488 h 9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960" h="984">
                <a:moveTo>
                  <a:pt x="833" y="488"/>
                </a:moveTo>
                <a:cubicBezTo>
                  <a:pt x="833" y="534"/>
                  <a:pt x="870" y="571"/>
                  <a:pt x="916" y="571"/>
                </a:cubicBezTo>
                <a:cubicBezTo>
                  <a:pt x="932" y="571"/>
                  <a:pt x="947" y="566"/>
                  <a:pt x="960" y="558"/>
                </a:cubicBezTo>
                <a:cubicBezTo>
                  <a:pt x="960" y="848"/>
                  <a:pt x="960" y="848"/>
                  <a:pt x="960" y="848"/>
                </a:cubicBezTo>
                <a:cubicBezTo>
                  <a:pt x="531" y="848"/>
                  <a:pt x="531" y="848"/>
                  <a:pt x="531" y="848"/>
                </a:cubicBezTo>
                <a:cubicBezTo>
                  <a:pt x="543" y="862"/>
                  <a:pt x="551" y="881"/>
                  <a:pt x="551" y="901"/>
                </a:cubicBezTo>
                <a:cubicBezTo>
                  <a:pt x="551" y="947"/>
                  <a:pt x="514" y="984"/>
                  <a:pt x="468" y="984"/>
                </a:cubicBezTo>
                <a:cubicBezTo>
                  <a:pt x="422" y="984"/>
                  <a:pt x="385" y="947"/>
                  <a:pt x="385" y="901"/>
                </a:cubicBezTo>
                <a:cubicBezTo>
                  <a:pt x="385" y="881"/>
                  <a:pt x="393" y="862"/>
                  <a:pt x="405" y="848"/>
                </a:cubicBezTo>
                <a:cubicBezTo>
                  <a:pt x="0" y="848"/>
                  <a:pt x="0" y="848"/>
                  <a:pt x="0" y="848"/>
                </a:cubicBezTo>
                <a:cubicBezTo>
                  <a:pt x="0" y="128"/>
                  <a:pt x="0" y="128"/>
                  <a:pt x="0" y="128"/>
                </a:cubicBezTo>
                <a:cubicBezTo>
                  <a:pt x="411" y="128"/>
                  <a:pt x="411" y="128"/>
                  <a:pt x="411" y="128"/>
                </a:cubicBezTo>
                <a:cubicBezTo>
                  <a:pt x="402" y="115"/>
                  <a:pt x="397" y="99"/>
                  <a:pt x="397" y="83"/>
                </a:cubicBezTo>
                <a:cubicBezTo>
                  <a:pt x="397" y="37"/>
                  <a:pt x="434" y="0"/>
                  <a:pt x="480" y="0"/>
                </a:cubicBezTo>
                <a:cubicBezTo>
                  <a:pt x="526" y="0"/>
                  <a:pt x="563" y="37"/>
                  <a:pt x="563" y="83"/>
                </a:cubicBezTo>
                <a:cubicBezTo>
                  <a:pt x="563" y="99"/>
                  <a:pt x="558" y="115"/>
                  <a:pt x="549" y="128"/>
                </a:cubicBezTo>
                <a:cubicBezTo>
                  <a:pt x="960" y="128"/>
                  <a:pt x="960" y="128"/>
                  <a:pt x="960" y="128"/>
                </a:cubicBezTo>
                <a:cubicBezTo>
                  <a:pt x="960" y="418"/>
                  <a:pt x="960" y="418"/>
                  <a:pt x="960" y="418"/>
                </a:cubicBezTo>
                <a:cubicBezTo>
                  <a:pt x="947" y="410"/>
                  <a:pt x="932" y="405"/>
                  <a:pt x="916" y="405"/>
                </a:cubicBezTo>
                <a:cubicBezTo>
                  <a:pt x="870" y="405"/>
                  <a:pt x="833" y="442"/>
                  <a:pt x="833" y="488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bg2">
                  <a:shade val="100000"/>
                  <a:satMod val="115000"/>
                  <a:lumMod val="87000"/>
                </a:schemeClr>
              </a:gs>
            </a:gsLst>
            <a:lin ang="13500000" scaled="1"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406400" dist="203200" sx="103000" sy="103000" algn="ctr" rotWithShape="0">
              <a:srgbClr val="000000">
                <a:alpha val="47000"/>
              </a:srgb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1867" b="1"/>
          </a:p>
        </p:txBody>
      </p:sp>
      <p:sp>
        <p:nvSpPr>
          <p:cNvPr id="50" name="Freeform 43"/>
          <p:cNvSpPr>
            <a:spLocks/>
          </p:cNvSpPr>
          <p:nvPr/>
        </p:nvSpPr>
        <p:spPr bwMode="auto">
          <a:xfrm>
            <a:off x="1984215" y="1409700"/>
            <a:ext cx="4873186" cy="2343150"/>
          </a:xfrm>
          <a:custGeom>
            <a:avLst/>
            <a:gdLst>
              <a:gd name="T0" fmla="*/ 1930 w 2046"/>
              <a:gd name="T1" fmla="*/ 475 h 984"/>
              <a:gd name="T2" fmla="*/ 2012 w 2046"/>
              <a:gd name="T3" fmla="*/ 557 h 984"/>
              <a:gd name="T4" fmla="*/ 2046 w 2046"/>
              <a:gd name="T5" fmla="*/ 550 h 984"/>
              <a:gd name="T6" fmla="*/ 2046 w 2046"/>
              <a:gd name="T7" fmla="*/ 848 h 984"/>
              <a:gd name="T8" fmla="*/ 1644 w 2046"/>
              <a:gd name="T9" fmla="*/ 848 h 984"/>
              <a:gd name="T10" fmla="*/ 1649 w 2046"/>
              <a:gd name="T11" fmla="*/ 819 h 984"/>
              <a:gd name="T12" fmla="*/ 1566 w 2046"/>
              <a:gd name="T13" fmla="*/ 736 h 984"/>
              <a:gd name="T14" fmla="*/ 1484 w 2046"/>
              <a:gd name="T15" fmla="*/ 819 h 984"/>
              <a:gd name="T16" fmla="*/ 1489 w 2046"/>
              <a:gd name="T17" fmla="*/ 848 h 984"/>
              <a:gd name="T18" fmla="*/ 670 w 2046"/>
              <a:gd name="T19" fmla="*/ 848 h 984"/>
              <a:gd name="T20" fmla="*/ 689 w 2046"/>
              <a:gd name="T21" fmla="*/ 901 h 984"/>
              <a:gd name="T22" fmla="*/ 607 w 2046"/>
              <a:gd name="T23" fmla="*/ 984 h 984"/>
              <a:gd name="T24" fmla="*/ 524 w 2046"/>
              <a:gd name="T25" fmla="*/ 901 h 984"/>
              <a:gd name="T26" fmla="*/ 544 w 2046"/>
              <a:gd name="T27" fmla="*/ 848 h 984"/>
              <a:gd name="T28" fmla="*/ 127 w 2046"/>
              <a:gd name="T29" fmla="*/ 848 h 984"/>
              <a:gd name="T30" fmla="*/ 127 w 2046"/>
              <a:gd name="T31" fmla="*/ 558 h 984"/>
              <a:gd name="T32" fmla="*/ 83 w 2046"/>
              <a:gd name="T33" fmla="*/ 571 h 984"/>
              <a:gd name="T34" fmla="*/ 0 w 2046"/>
              <a:gd name="T35" fmla="*/ 488 h 984"/>
              <a:gd name="T36" fmla="*/ 83 w 2046"/>
              <a:gd name="T37" fmla="*/ 405 h 984"/>
              <a:gd name="T38" fmla="*/ 127 w 2046"/>
              <a:gd name="T39" fmla="*/ 418 h 984"/>
              <a:gd name="T40" fmla="*/ 127 w 2046"/>
              <a:gd name="T41" fmla="*/ 128 h 984"/>
              <a:gd name="T42" fmla="*/ 540 w 2046"/>
              <a:gd name="T43" fmla="*/ 128 h 984"/>
              <a:gd name="T44" fmla="*/ 524 w 2046"/>
              <a:gd name="T45" fmla="*/ 177 h 984"/>
              <a:gd name="T46" fmla="*/ 607 w 2046"/>
              <a:gd name="T47" fmla="*/ 260 h 984"/>
              <a:gd name="T48" fmla="*/ 689 w 2046"/>
              <a:gd name="T49" fmla="*/ 177 h 984"/>
              <a:gd name="T50" fmla="*/ 673 w 2046"/>
              <a:gd name="T51" fmla="*/ 128 h 984"/>
              <a:gd name="T52" fmla="*/ 1601 w 2046"/>
              <a:gd name="T53" fmla="*/ 128 h 984"/>
              <a:gd name="T54" fmla="*/ 1587 w 2046"/>
              <a:gd name="T55" fmla="*/ 83 h 984"/>
              <a:gd name="T56" fmla="*/ 1670 w 2046"/>
              <a:gd name="T57" fmla="*/ 0 h 984"/>
              <a:gd name="T58" fmla="*/ 1753 w 2046"/>
              <a:gd name="T59" fmla="*/ 83 h 984"/>
              <a:gd name="T60" fmla="*/ 1739 w 2046"/>
              <a:gd name="T61" fmla="*/ 128 h 984"/>
              <a:gd name="T62" fmla="*/ 2046 w 2046"/>
              <a:gd name="T63" fmla="*/ 128 h 984"/>
              <a:gd name="T64" fmla="*/ 2046 w 2046"/>
              <a:gd name="T65" fmla="*/ 399 h 984"/>
              <a:gd name="T66" fmla="*/ 2012 w 2046"/>
              <a:gd name="T67" fmla="*/ 392 h 984"/>
              <a:gd name="T68" fmla="*/ 1930 w 2046"/>
              <a:gd name="T69" fmla="*/ 475 h 98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046" h="984">
                <a:moveTo>
                  <a:pt x="1930" y="475"/>
                </a:moveTo>
                <a:cubicBezTo>
                  <a:pt x="1930" y="520"/>
                  <a:pt x="1967" y="557"/>
                  <a:pt x="2012" y="557"/>
                </a:cubicBezTo>
                <a:cubicBezTo>
                  <a:pt x="2024" y="557"/>
                  <a:pt x="2036" y="555"/>
                  <a:pt x="2046" y="550"/>
                </a:cubicBezTo>
                <a:cubicBezTo>
                  <a:pt x="2046" y="848"/>
                  <a:pt x="2046" y="848"/>
                  <a:pt x="2046" y="848"/>
                </a:cubicBezTo>
                <a:cubicBezTo>
                  <a:pt x="1644" y="848"/>
                  <a:pt x="1644" y="848"/>
                  <a:pt x="1644" y="848"/>
                </a:cubicBezTo>
                <a:cubicBezTo>
                  <a:pt x="1647" y="839"/>
                  <a:pt x="1649" y="829"/>
                  <a:pt x="1649" y="819"/>
                </a:cubicBezTo>
                <a:cubicBezTo>
                  <a:pt x="1649" y="773"/>
                  <a:pt x="1612" y="736"/>
                  <a:pt x="1566" y="736"/>
                </a:cubicBezTo>
                <a:cubicBezTo>
                  <a:pt x="1521" y="736"/>
                  <a:pt x="1484" y="773"/>
                  <a:pt x="1484" y="819"/>
                </a:cubicBezTo>
                <a:cubicBezTo>
                  <a:pt x="1484" y="829"/>
                  <a:pt x="1486" y="839"/>
                  <a:pt x="1489" y="848"/>
                </a:cubicBezTo>
                <a:cubicBezTo>
                  <a:pt x="670" y="848"/>
                  <a:pt x="670" y="848"/>
                  <a:pt x="670" y="848"/>
                </a:cubicBezTo>
                <a:cubicBezTo>
                  <a:pt x="682" y="862"/>
                  <a:pt x="689" y="881"/>
                  <a:pt x="689" y="901"/>
                </a:cubicBezTo>
                <a:cubicBezTo>
                  <a:pt x="689" y="947"/>
                  <a:pt x="652" y="984"/>
                  <a:pt x="607" y="984"/>
                </a:cubicBezTo>
                <a:cubicBezTo>
                  <a:pt x="561" y="984"/>
                  <a:pt x="524" y="947"/>
                  <a:pt x="524" y="901"/>
                </a:cubicBezTo>
                <a:cubicBezTo>
                  <a:pt x="524" y="881"/>
                  <a:pt x="531" y="862"/>
                  <a:pt x="544" y="848"/>
                </a:cubicBezTo>
                <a:cubicBezTo>
                  <a:pt x="127" y="848"/>
                  <a:pt x="127" y="848"/>
                  <a:pt x="127" y="848"/>
                </a:cubicBezTo>
                <a:cubicBezTo>
                  <a:pt x="127" y="558"/>
                  <a:pt x="127" y="558"/>
                  <a:pt x="127" y="558"/>
                </a:cubicBezTo>
                <a:cubicBezTo>
                  <a:pt x="114" y="566"/>
                  <a:pt x="99" y="571"/>
                  <a:pt x="83" y="571"/>
                </a:cubicBezTo>
                <a:cubicBezTo>
                  <a:pt x="37" y="571"/>
                  <a:pt x="0" y="534"/>
                  <a:pt x="0" y="488"/>
                </a:cubicBezTo>
                <a:cubicBezTo>
                  <a:pt x="0" y="442"/>
                  <a:pt x="37" y="405"/>
                  <a:pt x="83" y="405"/>
                </a:cubicBezTo>
                <a:cubicBezTo>
                  <a:pt x="99" y="405"/>
                  <a:pt x="114" y="410"/>
                  <a:pt x="127" y="418"/>
                </a:cubicBezTo>
                <a:cubicBezTo>
                  <a:pt x="127" y="128"/>
                  <a:pt x="127" y="128"/>
                  <a:pt x="127" y="128"/>
                </a:cubicBezTo>
                <a:cubicBezTo>
                  <a:pt x="540" y="128"/>
                  <a:pt x="540" y="128"/>
                  <a:pt x="540" y="128"/>
                </a:cubicBezTo>
                <a:cubicBezTo>
                  <a:pt x="530" y="142"/>
                  <a:pt x="524" y="159"/>
                  <a:pt x="524" y="177"/>
                </a:cubicBezTo>
                <a:cubicBezTo>
                  <a:pt x="524" y="223"/>
                  <a:pt x="561" y="260"/>
                  <a:pt x="607" y="260"/>
                </a:cubicBezTo>
                <a:cubicBezTo>
                  <a:pt x="652" y="260"/>
                  <a:pt x="689" y="223"/>
                  <a:pt x="689" y="177"/>
                </a:cubicBezTo>
                <a:cubicBezTo>
                  <a:pt x="689" y="159"/>
                  <a:pt x="683" y="142"/>
                  <a:pt x="673" y="128"/>
                </a:cubicBezTo>
                <a:cubicBezTo>
                  <a:pt x="1601" y="128"/>
                  <a:pt x="1601" y="128"/>
                  <a:pt x="1601" y="128"/>
                </a:cubicBezTo>
                <a:cubicBezTo>
                  <a:pt x="1592" y="115"/>
                  <a:pt x="1587" y="99"/>
                  <a:pt x="1587" y="83"/>
                </a:cubicBezTo>
                <a:cubicBezTo>
                  <a:pt x="1587" y="37"/>
                  <a:pt x="1625" y="0"/>
                  <a:pt x="1670" y="0"/>
                </a:cubicBezTo>
                <a:cubicBezTo>
                  <a:pt x="1716" y="0"/>
                  <a:pt x="1753" y="37"/>
                  <a:pt x="1753" y="83"/>
                </a:cubicBezTo>
                <a:cubicBezTo>
                  <a:pt x="1753" y="99"/>
                  <a:pt x="1748" y="115"/>
                  <a:pt x="1739" y="128"/>
                </a:cubicBezTo>
                <a:cubicBezTo>
                  <a:pt x="2046" y="128"/>
                  <a:pt x="2046" y="128"/>
                  <a:pt x="2046" y="128"/>
                </a:cubicBezTo>
                <a:cubicBezTo>
                  <a:pt x="2046" y="399"/>
                  <a:pt x="2046" y="399"/>
                  <a:pt x="2046" y="399"/>
                </a:cubicBezTo>
                <a:cubicBezTo>
                  <a:pt x="2036" y="395"/>
                  <a:pt x="2024" y="392"/>
                  <a:pt x="2012" y="392"/>
                </a:cubicBezTo>
                <a:cubicBezTo>
                  <a:pt x="1967" y="392"/>
                  <a:pt x="1930" y="429"/>
                  <a:pt x="1930" y="475"/>
                </a:cubicBezTo>
                <a:close/>
              </a:path>
            </a:pathLst>
          </a:custGeom>
          <a:gradFill flip="none" rotWithShape="1">
            <a:gsLst>
              <a:gs pos="0">
                <a:schemeClr val="accent5">
                  <a:shade val="30000"/>
                  <a:satMod val="115000"/>
                </a:schemeClr>
              </a:gs>
              <a:gs pos="50000">
                <a:schemeClr val="accent5">
                  <a:shade val="67500"/>
                  <a:satMod val="115000"/>
                </a:schemeClr>
              </a:gs>
              <a:gs pos="100000">
                <a:schemeClr val="accent5">
                  <a:shade val="100000"/>
                  <a:satMod val="115000"/>
                </a:schemeClr>
              </a:gs>
            </a:gsLst>
            <a:lin ang="18900000" scaled="1"/>
            <a:tileRect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1867" b="1"/>
          </a:p>
        </p:txBody>
      </p:sp>
      <p:sp>
        <p:nvSpPr>
          <p:cNvPr id="51" name="Freeform 44"/>
          <p:cNvSpPr>
            <a:spLocks/>
          </p:cNvSpPr>
          <p:nvPr/>
        </p:nvSpPr>
        <p:spPr bwMode="auto">
          <a:xfrm>
            <a:off x="6581514" y="1714500"/>
            <a:ext cx="2562489" cy="1714500"/>
          </a:xfrm>
          <a:custGeom>
            <a:avLst/>
            <a:gdLst>
              <a:gd name="T0" fmla="*/ 1076 w 1076"/>
              <a:gd name="T1" fmla="*/ 0 h 720"/>
              <a:gd name="T2" fmla="*/ 1076 w 1076"/>
              <a:gd name="T3" fmla="*/ 720 h 720"/>
              <a:gd name="T4" fmla="*/ 673 w 1076"/>
              <a:gd name="T5" fmla="*/ 720 h 720"/>
              <a:gd name="T6" fmla="*/ 679 w 1076"/>
              <a:gd name="T7" fmla="*/ 691 h 720"/>
              <a:gd name="T8" fmla="*/ 679 w 1076"/>
              <a:gd name="T9" fmla="*/ 685 h 720"/>
              <a:gd name="T10" fmla="*/ 679 w 1076"/>
              <a:gd name="T11" fmla="*/ 679 h 720"/>
              <a:gd name="T12" fmla="*/ 596 w 1076"/>
              <a:gd name="T13" fmla="*/ 596 h 720"/>
              <a:gd name="T14" fmla="*/ 513 w 1076"/>
              <a:gd name="T15" fmla="*/ 679 h 720"/>
              <a:gd name="T16" fmla="*/ 514 w 1076"/>
              <a:gd name="T17" fmla="*/ 685 h 720"/>
              <a:gd name="T18" fmla="*/ 513 w 1076"/>
              <a:gd name="T19" fmla="*/ 691 h 720"/>
              <a:gd name="T20" fmla="*/ 519 w 1076"/>
              <a:gd name="T21" fmla="*/ 720 h 720"/>
              <a:gd name="T22" fmla="*/ 116 w 1076"/>
              <a:gd name="T23" fmla="*/ 720 h 720"/>
              <a:gd name="T24" fmla="*/ 116 w 1076"/>
              <a:gd name="T25" fmla="*/ 422 h 720"/>
              <a:gd name="T26" fmla="*/ 82 w 1076"/>
              <a:gd name="T27" fmla="*/ 429 h 720"/>
              <a:gd name="T28" fmla="*/ 0 w 1076"/>
              <a:gd name="T29" fmla="*/ 347 h 720"/>
              <a:gd name="T30" fmla="*/ 82 w 1076"/>
              <a:gd name="T31" fmla="*/ 264 h 720"/>
              <a:gd name="T32" fmla="*/ 116 w 1076"/>
              <a:gd name="T33" fmla="*/ 271 h 720"/>
              <a:gd name="T34" fmla="*/ 116 w 1076"/>
              <a:gd name="T35" fmla="*/ 0 h 720"/>
              <a:gd name="T36" fmla="*/ 522 w 1076"/>
              <a:gd name="T37" fmla="*/ 0 h 720"/>
              <a:gd name="T38" fmla="*/ 513 w 1076"/>
              <a:gd name="T39" fmla="*/ 37 h 720"/>
              <a:gd name="T40" fmla="*/ 596 w 1076"/>
              <a:gd name="T41" fmla="*/ 120 h 720"/>
              <a:gd name="T42" fmla="*/ 679 w 1076"/>
              <a:gd name="T43" fmla="*/ 37 h 720"/>
              <a:gd name="T44" fmla="*/ 670 w 1076"/>
              <a:gd name="T45" fmla="*/ 0 h 720"/>
              <a:gd name="T46" fmla="*/ 1076 w 1076"/>
              <a:gd name="T47" fmla="*/ 0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</a:cxnLst>
            <a:rect l="0" t="0" r="r" b="b"/>
            <a:pathLst>
              <a:path w="1076" h="720">
                <a:moveTo>
                  <a:pt x="1076" y="0"/>
                </a:moveTo>
                <a:cubicBezTo>
                  <a:pt x="1076" y="720"/>
                  <a:pt x="1076" y="720"/>
                  <a:pt x="1076" y="720"/>
                </a:cubicBezTo>
                <a:cubicBezTo>
                  <a:pt x="673" y="720"/>
                  <a:pt x="673" y="720"/>
                  <a:pt x="673" y="720"/>
                </a:cubicBezTo>
                <a:cubicBezTo>
                  <a:pt x="677" y="711"/>
                  <a:pt x="679" y="701"/>
                  <a:pt x="679" y="691"/>
                </a:cubicBezTo>
                <a:cubicBezTo>
                  <a:pt x="679" y="689"/>
                  <a:pt x="679" y="687"/>
                  <a:pt x="679" y="685"/>
                </a:cubicBezTo>
                <a:cubicBezTo>
                  <a:pt x="679" y="683"/>
                  <a:pt x="679" y="681"/>
                  <a:pt x="679" y="679"/>
                </a:cubicBezTo>
                <a:cubicBezTo>
                  <a:pt x="679" y="633"/>
                  <a:pt x="642" y="596"/>
                  <a:pt x="596" y="596"/>
                </a:cubicBezTo>
                <a:cubicBezTo>
                  <a:pt x="551" y="596"/>
                  <a:pt x="513" y="633"/>
                  <a:pt x="513" y="679"/>
                </a:cubicBezTo>
                <a:cubicBezTo>
                  <a:pt x="513" y="681"/>
                  <a:pt x="514" y="683"/>
                  <a:pt x="514" y="685"/>
                </a:cubicBezTo>
                <a:cubicBezTo>
                  <a:pt x="514" y="687"/>
                  <a:pt x="513" y="689"/>
                  <a:pt x="513" y="691"/>
                </a:cubicBezTo>
                <a:cubicBezTo>
                  <a:pt x="513" y="701"/>
                  <a:pt x="515" y="711"/>
                  <a:pt x="519" y="720"/>
                </a:cubicBezTo>
                <a:cubicBezTo>
                  <a:pt x="116" y="720"/>
                  <a:pt x="116" y="720"/>
                  <a:pt x="116" y="720"/>
                </a:cubicBezTo>
                <a:cubicBezTo>
                  <a:pt x="116" y="422"/>
                  <a:pt x="116" y="422"/>
                  <a:pt x="116" y="422"/>
                </a:cubicBezTo>
                <a:cubicBezTo>
                  <a:pt x="106" y="427"/>
                  <a:pt x="94" y="429"/>
                  <a:pt x="82" y="429"/>
                </a:cubicBezTo>
                <a:cubicBezTo>
                  <a:pt x="37" y="429"/>
                  <a:pt x="0" y="392"/>
                  <a:pt x="0" y="347"/>
                </a:cubicBezTo>
                <a:cubicBezTo>
                  <a:pt x="0" y="301"/>
                  <a:pt x="37" y="264"/>
                  <a:pt x="82" y="264"/>
                </a:cubicBezTo>
                <a:cubicBezTo>
                  <a:pt x="94" y="264"/>
                  <a:pt x="106" y="267"/>
                  <a:pt x="116" y="271"/>
                </a:cubicBezTo>
                <a:cubicBezTo>
                  <a:pt x="116" y="0"/>
                  <a:pt x="116" y="0"/>
                  <a:pt x="116" y="0"/>
                </a:cubicBezTo>
                <a:cubicBezTo>
                  <a:pt x="522" y="0"/>
                  <a:pt x="522" y="0"/>
                  <a:pt x="522" y="0"/>
                </a:cubicBezTo>
                <a:cubicBezTo>
                  <a:pt x="517" y="11"/>
                  <a:pt x="513" y="24"/>
                  <a:pt x="513" y="37"/>
                </a:cubicBezTo>
                <a:cubicBezTo>
                  <a:pt x="513" y="83"/>
                  <a:pt x="551" y="120"/>
                  <a:pt x="596" y="120"/>
                </a:cubicBezTo>
                <a:cubicBezTo>
                  <a:pt x="642" y="120"/>
                  <a:pt x="679" y="83"/>
                  <a:pt x="679" y="37"/>
                </a:cubicBezTo>
                <a:cubicBezTo>
                  <a:pt x="679" y="24"/>
                  <a:pt x="676" y="11"/>
                  <a:pt x="670" y="0"/>
                </a:cubicBezTo>
                <a:lnTo>
                  <a:pt x="1076" y="0"/>
                </a:ln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bg2">
                  <a:shade val="100000"/>
                  <a:satMod val="115000"/>
                  <a:lumMod val="87000"/>
                </a:schemeClr>
              </a:gs>
            </a:gsLst>
            <a:lin ang="13500000" scaled="1"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406400" dist="203200" sx="103000" sy="103000" algn="ctr" rotWithShape="0">
              <a:srgbClr val="000000">
                <a:alpha val="47000"/>
              </a:srgb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1867" b="1"/>
          </a:p>
        </p:txBody>
      </p:sp>
      <p:sp>
        <p:nvSpPr>
          <p:cNvPr id="52" name="Freeform 45"/>
          <p:cNvSpPr>
            <a:spLocks/>
          </p:cNvSpPr>
          <p:nvPr/>
        </p:nvSpPr>
        <p:spPr bwMode="auto">
          <a:xfrm>
            <a:off x="7803121" y="3345658"/>
            <a:ext cx="28914" cy="83344"/>
          </a:xfrm>
          <a:custGeom>
            <a:avLst/>
            <a:gdLst>
              <a:gd name="T0" fmla="*/ 6 w 12"/>
              <a:gd name="T1" fmla="*/ 23 h 35"/>
              <a:gd name="T2" fmla="*/ 12 w 12"/>
              <a:gd name="T3" fmla="*/ 35 h 35"/>
              <a:gd name="T4" fmla="*/ 6 w 12"/>
              <a:gd name="T5" fmla="*/ 35 h 35"/>
              <a:gd name="T6" fmla="*/ 0 w 12"/>
              <a:gd name="T7" fmla="*/ 6 h 35"/>
              <a:gd name="T8" fmla="*/ 1 w 12"/>
              <a:gd name="T9" fmla="*/ 0 h 35"/>
              <a:gd name="T10" fmla="*/ 6 w 12"/>
              <a:gd name="T11" fmla="*/ 23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" h="35">
                <a:moveTo>
                  <a:pt x="6" y="23"/>
                </a:moveTo>
                <a:cubicBezTo>
                  <a:pt x="7" y="27"/>
                  <a:pt x="9" y="31"/>
                  <a:pt x="12" y="35"/>
                </a:cubicBezTo>
                <a:cubicBezTo>
                  <a:pt x="6" y="35"/>
                  <a:pt x="6" y="35"/>
                  <a:pt x="6" y="35"/>
                </a:cubicBezTo>
                <a:cubicBezTo>
                  <a:pt x="2" y="26"/>
                  <a:pt x="0" y="16"/>
                  <a:pt x="0" y="6"/>
                </a:cubicBezTo>
                <a:cubicBezTo>
                  <a:pt x="0" y="4"/>
                  <a:pt x="1" y="2"/>
                  <a:pt x="1" y="0"/>
                </a:cubicBezTo>
                <a:cubicBezTo>
                  <a:pt x="1" y="8"/>
                  <a:pt x="3" y="16"/>
                  <a:pt x="6" y="23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bg2">
                  <a:shade val="100000"/>
                  <a:satMod val="115000"/>
                  <a:lumMod val="87000"/>
                </a:schemeClr>
              </a:gs>
            </a:gsLst>
            <a:lin ang="13500000" scaled="1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endParaRPr lang="en-US" sz="1867" b="1"/>
          </a:p>
        </p:txBody>
      </p:sp>
      <p:sp>
        <p:nvSpPr>
          <p:cNvPr id="53" name="Freeform 46"/>
          <p:cNvSpPr>
            <a:spLocks/>
          </p:cNvSpPr>
          <p:nvPr/>
        </p:nvSpPr>
        <p:spPr bwMode="auto">
          <a:xfrm>
            <a:off x="8171773" y="3345656"/>
            <a:ext cx="26504" cy="83344"/>
          </a:xfrm>
          <a:custGeom>
            <a:avLst/>
            <a:gdLst>
              <a:gd name="T0" fmla="*/ 11 w 11"/>
              <a:gd name="T1" fmla="*/ 6 h 35"/>
              <a:gd name="T2" fmla="*/ 5 w 11"/>
              <a:gd name="T3" fmla="*/ 35 h 35"/>
              <a:gd name="T4" fmla="*/ 0 w 11"/>
              <a:gd name="T5" fmla="*/ 35 h 35"/>
              <a:gd name="T6" fmla="*/ 5 w 11"/>
              <a:gd name="T7" fmla="*/ 23 h 35"/>
              <a:gd name="T8" fmla="*/ 11 w 11"/>
              <a:gd name="T9" fmla="*/ 0 h 35"/>
              <a:gd name="T10" fmla="*/ 11 w 11"/>
              <a:gd name="T11" fmla="*/ 6 h 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1" h="35">
                <a:moveTo>
                  <a:pt x="11" y="6"/>
                </a:moveTo>
                <a:cubicBezTo>
                  <a:pt x="11" y="16"/>
                  <a:pt x="9" y="26"/>
                  <a:pt x="5" y="35"/>
                </a:cubicBezTo>
                <a:cubicBezTo>
                  <a:pt x="0" y="35"/>
                  <a:pt x="0" y="35"/>
                  <a:pt x="0" y="35"/>
                </a:cubicBezTo>
                <a:cubicBezTo>
                  <a:pt x="2" y="31"/>
                  <a:pt x="4" y="27"/>
                  <a:pt x="5" y="23"/>
                </a:cubicBezTo>
                <a:cubicBezTo>
                  <a:pt x="8" y="16"/>
                  <a:pt x="10" y="8"/>
                  <a:pt x="11" y="0"/>
                </a:cubicBezTo>
                <a:cubicBezTo>
                  <a:pt x="11" y="2"/>
                  <a:pt x="11" y="4"/>
                  <a:pt x="11" y="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bg2">
                  <a:shade val="100000"/>
                  <a:satMod val="115000"/>
                  <a:lumMod val="87000"/>
                </a:schemeClr>
              </a:gs>
            </a:gsLst>
            <a:lin ang="13500000" scaled="1"/>
          </a:gra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 fontScale="25000" lnSpcReduction="20000"/>
          </a:bodyPr>
          <a:lstStyle/>
          <a:p>
            <a:endParaRPr lang="en-US" sz="1867" b="1"/>
          </a:p>
        </p:txBody>
      </p:sp>
      <p:sp>
        <p:nvSpPr>
          <p:cNvPr id="54" name="Freeform 47"/>
          <p:cNvSpPr>
            <a:spLocks/>
          </p:cNvSpPr>
          <p:nvPr/>
        </p:nvSpPr>
        <p:spPr bwMode="auto">
          <a:xfrm>
            <a:off x="1" y="3429000"/>
            <a:ext cx="2574536" cy="1714500"/>
          </a:xfrm>
          <a:custGeom>
            <a:avLst/>
            <a:gdLst>
              <a:gd name="T0" fmla="*/ 1081 w 1081"/>
              <a:gd name="T1" fmla="*/ 341 h 720"/>
              <a:gd name="T2" fmla="*/ 999 w 1081"/>
              <a:gd name="T3" fmla="*/ 424 h 720"/>
              <a:gd name="T4" fmla="*/ 960 w 1081"/>
              <a:gd name="T5" fmla="*/ 414 h 720"/>
              <a:gd name="T6" fmla="*/ 960 w 1081"/>
              <a:gd name="T7" fmla="*/ 720 h 720"/>
              <a:gd name="T8" fmla="*/ 0 w 1081"/>
              <a:gd name="T9" fmla="*/ 720 h 720"/>
              <a:gd name="T10" fmla="*/ 0 w 1081"/>
              <a:gd name="T11" fmla="*/ 0 h 720"/>
              <a:gd name="T12" fmla="*/ 405 w 1081"/>
              <a:gd name="T13" fmla="*/ 0 h 720"/>
              <a:gd name="T14" fmla="*/ 385 w 1081"/>
              <a:gd name="T15" fmla="*/ 53 h 720"/>
              <a:gd name="T16" fmla="*/ 468 w 1081"/>
              <a:gd name="T17" fmla="*/ 136 h 720"/>
              <a:gd name="T18" fmla="*/ 551 w 1081"/>
              <a:gd name="T19" fmla="*/ 53 h 720"/>
              <a:gd name="T20" fmla="*/ 531 w 1081"/>
              <a:gd name="T21" fmla="*/ 0 h 720"/>
              <a:gd name="T22" fmla="*/ 960 w 1081"/>
              <a:gd name="T23" fmla="*/ 0 h 720"/>
              <a:gd name="T24" fmla="*/ 960 w 1081"/>
              <a:gd name="T25" fmla="*/ 268 h 720"/>
              <a:gd name="T26" fmla="*/ 999 w 1081"/>
              <a:gd name="T27" fmla="*/ 259 h 720"/>
              <a:gd name="T28" fmla="*/ 1081 w 1081"/>
              <a:gd name="T29" fmla="*/ 341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1081" h="720">
                <a:moveTo>
                  <a:pt x="1081" y="341"/>
                </a:moveTo>
                <a:cubicBezTo>
                  <a:pt x="1081" y="387"/>
                  <a:pt x="1044" y="424"/>
                  <a:pt x="999" y="424"/>
                </a:cubicBezTo>
                <a:cubicBezTo>
                  <a:pt x="985" y="424"/>
                  <a:pt x="971" y="420"/>
                  <a:pt x="960" y="414"/>
                </a:cubicBezTo>
                <a:cubicBezTo>
                  <a:pt x="960" y="720"/>
                  <a:pt x="960" y="720"/>
                  <a:pt x="960" y="720"/>
                </a:cubicBezTo>
                <a:cubicBezTo>
                  <a:pt x="0" y="720"/>
                  <a:pt x="0" y="720"/>
                  <a:pt x="0" y="720"/>
                </a:cubicBezTo>
                <a:cubicBezTo>
                  <a:pt x="0" y="0"/>
                  <a:pt x="0" y="0"/>
                  <a:pt x="0" y="0"/>
                </a:cubicBezTo>
                <a:cubicBezTo>
                  <a:pt x="405" y="0"/>
                  <a:pt x="405" y="0"/>
                  <a:pt x="405" y="0"/>
                </a:cubicBezTo>
                <a:cubicBezTo>
                  <a:pt x="393" y="14"/>
                  <a:pt x="385" y="33"/>
                  <a:pt x="385" y="53"/>
                </a:cubicBezTo>
                <a:cubicBezTo>
                  <a:pt x="385" y="99"/>
                  <a:pt x="422" y="136"/>
                  <a:pt x="468" y="136"/>
                </a:cubicBezTo>
                <a:cubicBezTo>
                  <a:pt x="514" y="136"/>
                  <a:pt x="551" y="99"/>
                  <a:pt x="551" y="53"/>
                </a:cubicBezTo>
                <a:cubicBezTo>
                  <a:pt x="551" y="33"/>
                  <a:pt x="543" y="14"/>
                  <a:pt x="531" y="0"/>
                </a:cubicBezTo>
                <a:cubicBezTo>
                  <a:pt x="960" y="0"/>
                  <a:pt x="960" y="0"/>
                  <a:pt x="960" y="0"/>
                </a:cubicBezTo>
                <a:cubicBezTo>
                  <a:pt x="960" y="268"/>
                  <a:pt x="960" y="268"/>
                  <a:pt x="960" y="268"/>
                </a:cubicBezTo>
                <a:cubicBezTo>
                  <a:pt x="971" y="262"/>
                  <a:pt x="985" y="259"/>
                  <a:pt x="999" y="259"/>
                </a:cubicBezTo>
                <a:cubicBezTo>
                  <a:pt x="1044" y="259"/>
                  <a:pt x="1081" y="296"/>
                  <a:pt x="1081" y="341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bg2">
                  <a:shade val="100000"/>
                  <a:satMod val="115000"/>
                  <a:lumMod val="87000"/>
                </a:schemeClr>
              </a:gs>
            </a:gsLst>
            <a:lin ang="13500000" scaled="1"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406400" dist="203200" sx="103000" sy="103000" algn="ctr" rotWithShape="0">
              <a:srgbClr val="000000">
                <a:alpha val="47000"/>
              </a:srgb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1867" b="1"/>
          </a:p>
        </p:txBody>
      </p:sp>
      <p:sp>
        <p:nvSpPr>
          <p:cNvPr id="55" name="Freeform 48"/>
          <p:cNvSpPr>
            <a:spLocks/>
          </p:cNvSpPr>
          <p:nvPr/>
        </p:nvSpPr>
        <p:spPr bwMode="auto">
          <a:xfrm>
            <a:off x="2286609" y="3429000"/>
            <a:ext cx="2576945" cy="1714500"/>
          </a:xfrm>
          <a:custGeom>
            <a:avLst/>
            <a:gdLst>
              <a:gd name="T0" fmla="*/ 1082 w 1082"/>
              <a:gd name="T1" fmla="*/ 341 h 720"/>
              <a:gd name="T2" fmla="*/ 1000 w 1082"/>
              <a:gd name="T3" fmla="*/ 424 h 720"/>
              <a:gd name="T4" fmla="*/ 960 w 1082"/>
              <a:gd name="T5" fmla="*/ 414 h 720"/>
              <a:gd name="T6" fmla="*/ 960 w 1082"/>
              <a:gd name="T7" fmla="*/ 720 h 720"/>
              <a:gd name="T8" fmla="*/ 0 w 1082"/>
              <a:gd name="T9" fmla="*/ 720 h 720"/>
              <a:gd name="T10" fmla="*/ 0 w 1082"/>
              <a:gd name="T11" fmla="*/ 414 h 720"/>
              <a:gd name="T12" fmla="*/ 39 w 1082"/>
              <a:gd name="T13" fmla="*/ 424 h 720"/>
              <a:gd name="T14" fmla="*/ 121 w 1082"/>
              <a:gd name="T15" fmla="*/ 341 h 720"/>
              <a:gd name="T16" fmla="*/ 39 w 1082"/>
              <a:gd name="T17" fmla="*/ 259 h 720"/>
              <a:gd name="T18" fmla="*/ 0 w 1082"/>
              <a:gd name="T19" fmla="*/ 268 h 720"/>
              <a:gd name="T20" fmla="*/ 0 w 1082"/>
              <a:gd name="T21" fmla="*/ 0 h 720"/>
              <a:gd name="T22" fmla="*/ 417 w 1082"/>
              <a:gd name="T23" fmla="*/ 0 h 720"/>
              <a:gd name="T24" fmla="*/ 397 w 1082"/>
              <a:gd name="T25" fmla="*/ 53 h 720"/>
              <a:gd name="T26" fmla="*/ 480 w 1082"/>
              <a:gd name="T27" fmla="*/ 136 h 720"/>
              <a:gd name="T28" fmla="*/ 562 w 1082"/>
              <a:gd name="T29" fmla="*/ 53 h 720"/>
              <a:gd name="T30" fmla="*/ 543 w 1082"/>
              <a:gd name="T31" fmla="*/ 0 h 720"/>
              <a:gd name="T32" fmla="*/ 960 w 1082"/>
              <a:gd name="T33" fmla="*/ 0 h 720"/>
              <a:gd name="T34" fmla="*/ 960 w 1082"/>
              <a:gd name="T35" fmla="*/ 269 h 720"/>
              <a:gd name="T36" fmla="*/ 1000 w 1082"/>
              <a:gd name="T37" fmla="*/ 259 h 720"/>
              <a:gd name="T38" fmla="*/ 1082 w 1082"/>
              <a:gd name="T39" fmla="*/ 341 h 7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082" h="720">
                <a:moveTo>
                  <a:pt x="1082" y="341"/>
                </a:moveTo>
                <a:cubicBezTo>
                  <a:pt x="1082" y="387"/>
                  <a:pt x="1045" y="424"/>
                  <a:pt x="1000" y="424"/>
                </a:cubicBezTo>
                <a:cubicBezTo>
                  <a:pt x="985" y="424"/>
                  <a:pt x="971" y="420"/>
                  <a:pt x="960" y="414"/>
                </a:cubicBezTo>
                <a:cubicBezTo>
                  <a:pt x="960" y="720"/>
                  <a:pt x="960" y="720"/>
                  <a:pt x="960" y="720"/>
                </a:cubicBezTo>
                <a:cubicBezTo>
                  <a:pt x="0" y="720"/>
                  <a:pt x="0" y="720"/>
                  <a:pt x="0" y="720"/>
                </a:cubicBezTo>
                <a:cubicBezTo>
                  <a:pt x="0" y="414"/>
                  <a:pt x="0" y="414"/>
                  <a:pt x="0" y="414"/>
                </a:cubicBezTo>
                <a:cubicBezTo>
                  <a:pt x="11" y="420"/>
                  <a:pt x="25" y="424"/>
                  <a:pt x="39" y="424"/>
                </a:cubicBezTo>
                <a:cubicBezTo>
                  <a:pt x="84" y="424"/>
                  <a:pt x="121" y="387"/>
                  <a:pt x="121" y="341"/>
                </a:cubicBezTo>
                <a:cubicBezTo>
                  <a:pt x="121" y="296"/>
                  <a:pt x="84" y="259"/>
                  <a:pt x="39" y="259"/>
                </a:cubicBezTo>
                <a:cubicBezTo>
                  <a:pt x="25" y="259"/>
                  <a:pt x="11" y="262"/>
                  <a:pt x="0" y="268"/>
                </a:cubicBezTo>
                <a:cubicBezTo>
                  <a:pt x="0" y="0"/>
                  <a:pt x="0" y="0"/>
                  <a:pt x="0" y="0"/>
                </a:cubicBezTo>
                <a:cubicBezTo>
                  <a:pt x="417" y="0"/>
                  <a:pt x="417" y="0"/>
                  <a:pt x="417" y="0"/>
                </a:cubicBezTo>
                <a:cubicBezTo>
                  <a:pt x="404" y="14"/>
                  <a:pt x="397" y="33"/>
                  <a:pt x="397" y="53"/>
                </a:cubicBezTo>
                <a:cubicBezTo>
                  <a:pt x="397" y="99"/>
                  <a:pt x="434" y="136"/>
                  <a:pt x="480" y="136"/>
                </a:cubicBezTo>
                <a:cubicBezTo>
                  <a:pt x="525" y="136"/>
                  <a:pt x="562" y="99"/>
                  <a:pt x="562" y="53"/>
                </a:cubicBezTo>
                <a:cubicBezTo>
                  <a:pt x="562" y="33"/>
                  <a:pt x="555" y="14"/>
                  <a:pt x="543" y="0"/>
                </a:cubicBezTo>
                <a:cubicBezTo>
                  <a:pt x="960" y="0"/>
                  <a:pt x="960" y="0"/>
                  <a:pt x="960" y="0"/>
                </a:cubicBezTo>
                <a:cubicBezTo>
                  <a:pt x="960" y="269"/>
                  <a:pt x="960" y="269"/>
                  <a:pt x="960" y="269"/>
                </a:cubicBezTo>
                <a:cubicBezTo>
                  <a:pt x="971" y="262"/>
                  <a:pt x="985" y="259"/>
                  <a:pt x="1000" y="259"/>
                </a:cubicBezTo>
                <a:cubicBezTo>
                  <a:pt x="1045" y="259"/>
                  <a:pt x="1082" y="296"/>
                  <a:pt x="1082" y="341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bg2">
                  <a:shade val="100000"/>
                  <a:satMod val="115000"/>
                  <a:lumMod val="87000"/>
                </a:schemeClr>
              </a:gs>
            </a:gsLst>
            <a:lin ang="13500000" scaled="1"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406400" dist="203200" sx="103000" sy="103000" algn="ctr" rotWithShape="0">
              <a:srgbClr val="000000">
                <a:alpha val="47000"/>
              </a:srgb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1867" b="1"/>
          </a:p>
        </p:txBody>
      </p:sp>
      <p:sp>
        <p:nvSpPr>
          <p:cNvPr id="46" name="Freeform 39"/>
          <p:cNvSpPr>
            <a:spLocks/>
          </p:cNvSpPr>
          <p:nvPr/>
        </p:nvSpPr>
        <p:spPr bwMode="auto">
          <a:xfrm>
            <a:off x="2286602" y="3"/>
            <a:ext cx="2622726" cy="2028825"/>
          </a:xfrm>
          <a:custGeom>
            <a:avLst/>
            <a:gdLst>
              <a:gd name="T0" fmla="*/ 1101 w 1101"/>
              <a:gd name="T1" fmla="*/ 316 h 852"/>
              <a:gd name="T2" fmla="*/ 1019 w 1101"/>
              <a:gd name="T3" fmla="*/ 399 h 852"/>
              <a:gd name="T4" fmla="*/ 960 w 1101"/>
              <a:gd name="T5" fmla="*/ 374 h 852"/>
              <a:gd name="T6" fmla="*/ 960 w 1101"/>
              <a:gd name="T7" fmla="*/ 720 h 852"/>
              <a:gd name="T8" fmla="*/ 546 w 1101"/>
              <a:gd name="T9" fmla="*/ 720 h 852"/>
              <a:gd name="T10" fmla="*/ 562 w 1101"/>
              <a:gd name="T11" fmla="*/ 769 h 852"/>
              <a:gd name="T12" fmla="*/ 480 w 1101"/>
              <a:gd name="T13" fmla="*/ 852 h 852"/>
              <a:gd name="T14" fmla="*/ 397 w 1101"/>
              <a:gd name="T15" fmla="*/ 769 h 852"/>
              <a:gd name="T16" fmla="*/ 413 w 1101"/>
              <a:gd name="T17" fmla="*/ 720 h 852"/>
              <a:gd name="T18" fmla="*/ 0 w 1101"/>
              <a:gd name="T19" fmla="*/ 720 h 852"/>
              <a:gd name="T20" fmla="*/ 0 w 1101"/>
              <a:gd name="T21" fmla="*/ 389 h 852"/>
              <a:gd name="T22" fmla="*/ 39 w 1101"/>
              <a:gd name="T23" fmla="*/ 399 h 852"/>
              <a:gd name="T24" fmla="*/ 121 w 1101"/>
              <a:gd name="T25" fmla="*/ 316 h 852"/>
              <a:gd name="T26" fmla="*/ 39 w 1101"/>
              <a:gd name="T27" fmla="*/ 233 h 852"/>
              <a:gd name="T28" fmla="*/ 0 w 1101"/>
              <a:gd name="T29" fmla="*/ 243 h 852"/>
              <a:gd name="T30" fmla="*/ 0 w 1101"/>
              <a:gd name="T31" fmla="*/ 0 h 852"/>
              <a:gd name="T32" fmla="*/ 960 w 1101"/>
              <a:gd name="T33" fmla="*/ 0 h 852"/>
              <a:gd name="T34" fmla="*/ 960 w 1101"/>
              <a:gd name="T35" fmla="*/ 258 h 852"/>
              <a:gd name="T36" fmla="*/ 1019 w 1101"/>
              <a:gd name="T37" fmla="*/ 233 h 852"/>
              <a:gd name="T38" fmla="*/ 1101 w 1101"/>
              <a:gd name="T39" fmla="*/ 316 h 8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</a:cxnLst>
            <a:rect l="0" t="0" r="r" b="b"/>
            <a:pathLst>
              <a:path w="1101" h="852">
                <a:moveTo>
                  <a:pt x="1101" y="316"/>
                </a:moveTo>
                <a:cubicBezTo>
                  <a:pt x="1101" y="362"/>
                  <a:pt x="1064" y="399"/>
                  <a:pt x="1019" y="399"/>
                </a:cubicBezTo>
                <a:cubicBezTo>
                  <a:pt x="995" y="399"/>
                  <a:pt x="975" y="389"/>
                  <a:pt x="960" y="374"/>
                </a:cubicBezTo>
                <a:cubicBezTo>
                  <a:pt x="960" y="720"/>
                  <a:pt x="960" y="720"/>
                  <a:pt x="960" y="720"/>
                </a:cubicBezTo>
                <a:cubicBezTo>
                  <a:pt x="546" y="720"/>
                  <a:pt x="546" y="720"/>
                  <a:pt x="546" y="720"/>
                </a:cubicBezTo>
                <a:cubicBezTo>
                  <a:pt x="556" y="734"/>
                  <a:pt x="562" y="751"/>
                  <a:pt x="562" y="769"/>
                </a:cubicBezTo>
                <a:cubicBezTo>
                  <a:pt x="562" y="815"/>
                  <a:pt x="525" y="852"/>
                  <a:pt x="480" y="852"/>
                </a:cubicBezTo>
                <a:cubicBezTo>
                  <a:pt x="434" y="852"/>
                  <a:pt x="397" y="815"/>
                  <a:pt x="397" y="769"/>
                </a:cubicBezTo>
                <a:cubicBezTo>
                  <a:pt x="397" y="751"/>
                  <a:pt x="403" y="734"/>
                  <a:pt x="413" y="720"/>
                </a:cubicBezTo>
                <a:cubicBezTo>
                  <a:pt x="0" y="720"/>
                  <a:pt x="0" y="720"/>
                  <a:pt x="0" y="720"/>
                </a:cubicBezTo>
                <a:cubicBezTo>
                  <a:pt x="0" y="389"/>
                  <a:pt x="0" y="389"/>
                  <a:pt x="0" y="389"/>
                </a:cubicBezTo>
                <a:cubicBezTo>
                  <a:pt x="11" y="395"/>
                  <a:pt x="25" y="399"/>
                  <a:pt x="39" y="399"/>
                </a:cubicBezTo>
                <a:cubicBezTo>
                  <a:pt x="84" y="399"/>
                  <a:pt x="121" y="362"/>
                  <a:pt x="121" y="316"/>
                </a:cubicBezTo>
                <a:cubicBezTo>
                  <a:pt x="121" y="270"/>
                  <a:pt x="84" y="233"/>
                  <a:pt x="39" y="233"/>
                </a:cubicBezTo>
                <a:cubicBezTo>
                  <a:pt x="25" y="233"/>
                  <a:pt x="11" y="237"/>
                  <a:pt x="0" y="243"/>
                </a:cubicBezTo>
                <a:cubicBezTo>
                  <a:pt x="0" y="0"/>
                  <a:pt x="0" y="0"/>
                  <a:pt x="0" y="0"/>
                </a:cubicBezTo>
                <a:cubicBezTo>
                  <a:pt x="960" y="0"/>
                  <a:pt x="960" y="0"/>
                  <a:pt x="960" y="0"/>
                </a:cubicBezTo>
                <a:cubicBezTo>
                  <a:pt x="960" y="258"/>
                  <a:pt x="960" y="258"/>
                  <a:pt x="960" y="258"/>
                </a:cubicBezTo>
                <a:cubicBezTo>
                  <a:pt x="975" y="243"/>
                  <a:pt x="995" y="233"/>
                  <a:pt x="1019" y="233"/>
                </a:cubicBezTo>
                <a:cubicBezTo>
                  <a:pt x="1064" y="233"/>
                  <a:pt x="1101" y="270"/>
                  <a:pt x="1101" y="316"/>
                </a:cubicBez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bg2">
                  <a:shade val="100000"/>
                  <a:satMod val="115000"/>
                  <a:lumMod val="87000"/>
                </a:schemeClr>
              </a:gs>
            </a:gsLst>
            <a:lin ang="13500000" scaled="1"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406400" dist="203200" sx="103000" sy="103000" algn="ctr" rotWithShape="0">
              <a:srgbClr val="000000">
                <a:alpha val="47000"/>
              </a:srgb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1867" b="1"/>
          </a:p>
        </p:txBody>
      </p:sp>
      <p:sp>
        <p:nvSpPr>
          <p:cNvPr id="48" name="Freeform 41"/>
          <p:cNvSpPr>
            <a:spLocks/>
          </p:cNvSpPr>
          <p:nvPr/>
        </p:nvSpPr>
        <p:spPr bwMode="auto">
          <a:xfrm>
            <a:off x="6857401" y="0"/>
            <a:ext cx="2286602" cy="2000250"/>
          </a:xfrm>
          <a:custGeom>
            <a:avLst/>
            <a:gdLst>
              <a:gd name="T0" fmla="*/ 960 w 960"/>
              <a:gd name="T1" fmla="*/ 720 h 840"/>
              <a:gd name="T2" fmla="*/ 554 w 960"/>
              <a:gd name="T3" fmla="*/ 720 h 840"/>
              <a:gd name="T4" fmla="*/ 563 w 960"/>
              <a:gd name="T5" fmla="*/ 757 h 840"/>
              <a:gd name="T6" fmla="*/ 480 w 960"/>
              <a:gd name="T7" fmla="*/ 840 h 840"/>
              <a:gd name="T8" fmla="*/ 397 w 960"/>
              <a:gd name="T9" fmla="*/ 757 h 840"/>
              <a:gd name="T10" fmla="*/ 406 w 960"/>
              <a:gd name="T11" fmla="*/ 720 h 840"/>
              <a:gd name="T12" fmla="*/ 0 w 960"/>
              <a:gd name="T13" fmla="*/ 720 h 840"/>
              <a:gd name="T14" fmla="*/ 0 w 960"/>
              <a:gd name="T15" fmla="*/ 399 h 840"/>
              <a:gd name="T16" fmla="*/ 83 w 960"/>
              <a:gd name="T17" fmla="*/ 316 h 840"/>
              <a:gd name="T18" fmla="*/ 0 w 960"/>
              <a:gd name="T19" fmla="*/ 233 h 840"/>
              <a:gd name="T20" fmla="*/ 0 w 960"/>
              <a:gd name="T21" fmla="*/ 0 h 840"/>
              <a:gd name="T22" fmla="*/ 960 w 960"/>
              <a:gd name="T23" fmla="*/ 0 h 840"/>
              <a:gd name="T24" fmla="*/ 960 w 960"/>
              <a:gd name="T25" fmla="*/ 720 h 8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960" h="840">
                <a:moveTo>
                  <a:pt x="960" y="720"/>
                </a:moveTo>
                <a:cubicBezTo>
                  <a:pt x="554" y="720"/>
                  <a:pt x="554" y="720"/>
                  <a:pt x="554" y="720"/>
                </a:cubicBezTo>
                <a:cubicBezTo>
                  <a:pt x="560" y="731"/>
                  <a:pt x="563" y="744"/>
                  <a:pt x="563" y="757"/>
                </a:cubicBezTo>
                <a:cubicBezTo>
                  <a:pt x="563" y="803"/>
                  <a:pt x="526" y="840"/>
                  <a:pt x="480" y="840"/>
                </a:cubicBezTo>
                <a:cubicBezTo>
                  <a:pt x="435" y="840"/>
                  <a:pt x="397" y="803"/>
                  <a:pt x="397" y="757"/>
                </a:cubicBezTo>
                <a:cubicBezTo>
                  <a:pt x="397" y="744"/>
                  <a:pt x="401" y="731"/>
                  <a:pt x="406" y="720"/>
                </a:cubicBezTo>
                <a:cubicBezTo>
                  <a:pt x="0" y="720"/>
                  <a:pt x="0" y="720"/>
                  <a:pt x="0" y="720"/>
                </a:cubicBezTo>
                <a:cubicBezTo>
                  <a:pt x="0" y="399"/>
                  <a:pt x="0" y="399"/>
                  <a:pt x="0" y="399"/>
                </a:cubicBezTo>
                <a:cubicBezTo>
                  <a:pt x="46" y="399"/>
                  <a:pt x="83" y="362"/>
                  <a:pt x="83" y="316"/>
                </a:cubicBezTo>
                <a:cubicBezTo>
                  <a:pt x="83" y="270"/>
                  <a:pt x="46" y="233"/>
                  <a:pt x="0" y="233"/>
                </a:cubicBezTo>
                <a:cubicBezTo>
                  <a:pt x="0" y="0"/>
                  <a:pt x="0" y="0"/>
                  <a:pt x="0" y="0"/>
                </a:cubicBezTo>
                <a:cubicBezTo>
                  <a:pt x="960" y="0"/>
                  <a:pt x="960" y="0"/>
                  <a:pt x="960" y="0"/>
                </a:cubicBezTo>
                <a:lnTo>
                  <a:pt x="960" y="720"/>
                </a:ln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bg2">
                  <a:shade val="100000"/>
                  <a:satMod val="115000"/>
                  <a:lumMod val="87000"/>
                </a:schemeClr>
              </a:gs>
            </a:gsLst>
            <a:lin ang="13500000" scaled="1"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406400" dist="203200" sx="103000" sy="103000" algn="ctr" rotWithShape="0">
              <a:srgbClr val="000000">
                <a:alpha val="47000"/>
              </a:srgb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1867" b="1"/>
          </a:p>
        </p:txBody>
      </p:sp>
      <p:sp>
        <p:nvSpPr>
          <p:cNvPr id="57" name="Freeform 50"/>
          <p:cNvSpPr>
            <a:spLocks/>
          </p:cNvSpPr>
          <p:nvPr/>
        </p:nvSpPr>
        <p:spPr bwMode="auto">
          <a:xfrm>
            <a:off x="6581514" y="3133728"/>
            <a:ext cx="2562489" cy="2009775"/>
          </a:xfrm>
          <a:custGeom>
            <a:avLst/>
            <a:gdLst>
              <a:gd name="T0" fmla="*/ 1076 w 1076"/>
              <a:gd name="T1" fmla="*/ 124 h 844"/>
              <a:gd name="T2" fmla="*/ 1076 w 1076"/>
              <a:gd name="T3" fmla="*/ 844 h 844"/>
              <a:gd name="T4" fmla="*/ 116 w 1076"/>
              <a:gd name="T5" fmla="*/ 844 h 844"/>
              <a:gd name="T6" fmla="*/ 116 w 1076"/>
              <a:gd name="T7" fmla="*/ 559 h 844"/>
              <a:gd name="T8" fmla="*/ 82 w 1076"/>
              <a:gd name="T9" fmla="*/ 567 h 844"/>
              <a:gd name="T10" fmla="*/ 6 w 1076"/>
              <a:gd name="T11" fmla="*/ 516 h 844"/>
              <a:gd name="T12" fmla="*/ 0 w 1076"/>
              <a:gd name="T13" fmla="*/ 484 h 844"/>
              <a:gd name="T14" fmla="*/ 17 w 1076"/>
              <a:gd name="T15" fmla="*/ 433 h 844"/>
              <a:gd name="T16" fmla="*/ 82 w 1076"/>
              <a:gd name="T17" fmla="*/ 401 h 844"/>
              <a:gd name="T18" fmla="*/ 116 w 1076"/>
              <a:gd name="T19" fmla="*/ 409 h 844"/>
              <a:gd name="T20" fmla="*/ 116 w 1076"/>
              <a:gd name="T21" fmla="*/ 124 h 844"/>
              <a:gd name="T22" fmla="*/ 525 w 1076"/>
              <a:gd name="T23" fmla="*/ 124 h 844"/>
              <a:gd name="T24" fmla="*/ 519 w 1076"/>
              <a:gd name="T25" fmla="*/ 112 h 844"/>
              <a:gd name="T26" fmla="*/ 514 w 1076"/>
              <a:gd name="T27" fmla="*/ 89 h 844"/>
              <a:gd name="T28" fmla="*/ 513 w 1076"/>
              <a:gd name="T29" fmla="*/ 83 h 844"/>
              <a:gd name="T30" fmla="*/ 596 w 1076"/>
              <a:gd name="T31" fmla="*/ 0 h 844"/>
              <a:gd name="T32" fmla="*/ 679 w 1076"/>
              <a:gd name="T33" fmla="*/ 83 h 844"/>
              <a:gd name="T34" fmla="*/ 679 w 1076"/>
              <a:gd name="T35" fmla="*/ 89 h 844"/>
              <a:gd name="T36" fmla="*/ 673 w 1076"/>
              <a:gd name="T37" fmla="*/ 112 h 844"/>
              <a:gd name="T38" fmla="*/ 668 w 1076"/>
              <a:gd name="T39" fmla="*/ 124 h 844"/>
              <a:gd name="T40" fmla="*/ 1076 w 1076"/>
              <a:gd name="T41" fmla="*/ 124 h 8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1076" h="844">
                <a:moveTo>
                  <a:pt x="1076" y="124"/>
                </a:moveTo>
                <a:cubicBezTo>
                  <a:pt x="1076" y="844"/>
                  <a:pt x="1076" y="844"/>
                  <a:pt x="1076" y="844"/>
                </a:cubicBezTo>
                <a:cubicBezTo>
                  <a:pt x="116" y="844"/>
                  <a:pt x="116" y="844"/>
                  <a:pt x="116" y="844"/>
                </a:cubicBezTo>
                <a:cubicBezTo>
                  <a:pt x="116" y="559"/>
                  <a:pt x="116" y="559"/>
                  <a:pt x="116" y="559"/>
                </a:cubicBezTo>
                <a:cubicBezTo>
                  <a:pt x="106" y="564"/>
                  <a:pt x="94" y="567"/>
                  <a:pt x="82" y="567"/>
                </a:cubicBezTo>
                <a:cubicBezTo>
                  <a:pt x="48" y="567"/>
                  <a:pt x="19" y="546"/>
                  <a:pt x="6" y="516"/>
                </a:cubicBezTo>
                <a:cubicBezTo>
                  <a:pt x="2" y="506"/>
                  <a:pt x="0" y="495"/>
                  <a:pt x="0" y="484"/>
                </a:cubicBezTo>
                <a:cubicBezTo>
                  <a:pt x="0" y="465"/>
                  <a:pt x="6" y="447"/>
                  <a:pt x="17" y="433"/>
                </a:cubicBezTo>
                <a:cubicBezTo>
                  <a:pt x="32" y="414"/>
                  <a:pt x="56" y="401"/>
                  <a:pt x="82" y="401"/>
                </a:cubicBezTo>
                <a:cubicBezTo>
                  <a:pt x="94" y="401"/>
                  <a:pt x="106" y="404"/>
                  <a:pt x="116" y="409"/>
                </a:cubicBezTo>
                <a:cubicBezTo>
                  <a:pt x="116" y="124"/>
                  <a:pt x="116" y="124"/>
                  <a:pt x="116" y="124"/>
                </a:cubicBezTo>
                <a:cubicBezTo>
                  <a:pt x="525" y="124"/>
                  <a:pt x="525" y="124"/>
                  <a:pt x="525" y="124"/>
                </a:cubicBezTo>
                <a:cubicBezTo>
                  <a:pt x="522" y="120"/>
                  <a:pt x="520" y="116"/>
                  <a:pt x="519" y="112"/>
                </a:cubicBezTo>
                <a:cubicBezTo>
                  <a:pt x="516" y="105"/>
                  <a:pt x="514" y="97"/>
                  <a:pt x="514" y="89"/>
                </a:cubicBezTo>
                <a:cubicBezTo>
                  <a:pt x="514" y="87"/>
                  <a:pt x="513" y="85"/>
                  <a:pt x="513" y="83"/>
                </a:cubicBezTo>
                <a:cubicBezTo>
                  <a:pt x="513" y="37"/>
                  <a:pt x="551" y="0"/>
                  <a:pt x="596" y="0"/>
                </a:cubicBezTo>
                <a:cubicBezTo>
                  <a:pt x="642" y="0"/>
                  <a:pt x="679" y="37"/>
                  <a:pt x="679" y="83"/>
                </a:cubicBezTo>
                <a:cubicBezTo>
                  <a:pt x="679" y="85"/>
                  <a:pt x="679" y="87"/>
                  <a:pt x="679" y="89"/>
                </a:cubicBezTo>
                <a:cubicBezTo>
                  <a:pt x="678" y="97"/>
                  <a:pt x="676" y="105"/>
                  <a:pt x="673" y="112"/>
                </a:cubicBezTo>
                <a:cubicBezTo>
                  <a:pt x="672" y="116"/>
                  <a:pt x="670" y="120"/>
                  <a:pt x="668" y="124"/>
                </a:cubicBezTo>
                <a:lnTo>
                  <a:pt x="1076" y="124"/>
                </a:lnTo>
                <a:close/>
              </a:path>
            </a:pathLst>
          </a:custGeom>
          <a:gradFill>
            <a:gsLst>
              <a:gs pos="0">
                <a:schemeClr val="bg2"/>
              </a:gs>
              <a:gs pos="100000">
                <a:schemeClr val="bg2">
                  <a:shade val="100000"/>
                  <a:satMod val="115000"/>
                  <a:lumMod val="87000"/>
                </a:schemeClr>
              </a:gs>
            </a:gsLst>
            <a:lin ang="13500000" scaled="1"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406400" dist="203200" sx="103000" sy="103000" algn="ctr" rotWithShape="0">
              <a:srgbClr val="000000">
                <a:alpha val="47000"/>
              </a:srgbClr>
            </a:outerShdw>
          </a:effec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1867" b="1"/>
          </a:p>
        </p:txBody>
      </p:sp>
      <p:sp>
        <p:nvSpPr>
          <p:cNvPr id="59" name="TextBox 58"/>
          <p:cNvSpPr txBox="1"/>
          <p:nvPr/>
        </p:nvSpPr>
        <p:spPr>
          <a:xfrm>
            <a:off x="2736312" y="2725735"/>
            <a:ext cx="3964781" cy="5309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 fontScale="55000" lnSpcReduction="20000"/>
          </a:bodyPr>
          <a:lstStyle/>
          <a:p>
            <a:pPr algn="ctr"/>
            <a:r>
              <a:rPr lang="tr-TR" sz="3000" b="1" dirty="0" smtClean="0">
                <a:solidFill>
                  <a:schemeClr val="bg2"/>
                </a:solidFill>
              </a:rPr>
              <a:t>Öğrenciler süreçlerde nasıl yer alabilirler?</a:t>
            </a:r>
            <a:endParaRPr lang="en-US" sz="3000" b="1" dirty="0">
              <a:solidFill>
                <a:schemeClr val="bg2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338529" y="54213"/>
            <a:ext cx="1656965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algn="ctr"/>
            <a:r>
              <a:rPr lang="tr-TR" sz="1000" b="1" dirty="0" smtClean="0">
                <a:solidFill>
                  <a:schemeClr val="accent5"/>
                </a:solidFill>
              </a:rPr>
              <a:t>Kendi programlarının tasarlanmasında ve/ya güncellenmesinde yer alarak</a:t>
            </a:r>
            <a:endParaRPr lang="en-US" sz="1000" b="1" dirty="0">
              <a:solidFill>
                <a:schemeClr val="accent5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2673006" y="940956"/>
            <a:ext cx="1656965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algn="ctr"/>
            <a:r>
              <a:rPr lang="tr-TR" sz="1200" b="1" dirty="0" smtClean="0">
                <a:solidFill>
                  <a:schemeClr val="accent5"/>
                </a:solidFill>
              </a:rPr>
              <a:t>Bölüm/Fakülte Kalite Komisyonlarında yer alarak</a:t>
            </a:r>
            <a:endParaRPr lang="en-US" sz="1200" b="1" dirty="0">
              <a:solidFill>
                <a:schemeClr val="accent5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4961716" y="21703"/>
            <a:ext cx="1656965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algn="ctr"/>
            <a:r>
              <a:rPr lang="tr-TR" sz="1000" b="1" dirty="0" smtClean="0">
                <a:solidFill>
                  <a:schemeClr val="accent5"/>
                </a:solidFill>
              </a:rPr>
              <a:t>Öğrencisi oldukları kurumların kalite komisyonunda yer alarak</a:t>
            </a:r>
            <a:endParaRPr lang="en-US" sz="1000" b="1" dirty="0">
              <a:solidFill>
                <a:schemeClr val="accent5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7172222" y="1081581"/>
            <a:ext cx="1656965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algn="ctr"/>
            <a:r>
              <a:rPr lang="tr-TR" sz="1000" b="1" dirty="0" smtClean="0">
                <a:solidFill>
                  <a:schemeClr val="accent5"/>
                </a:solidFill>
              </a:rPr>
              <a:t>Kaliteye yönelik öğrenci toplulukları kurarak veya bu topluluklarda yer alarak</a:t>
            </a:r>
            <a:endParaRPr lang="en-US" sz="1000" b="1" dirty="0">
              <a:solidFill>
                <a:schemeClr val="accent5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7832035" y="2452790"/>
            <a:ext cx="1291396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algn="ctr"/>
            <a:r>
              <a:rPr lang="tr-TR" sz="1000" b="1" dirty="0" smtClean="0">
                <a:solidFill>
                  <a:schemeClr val="accent5"/>
                </a:solidFill>
              </a:rPr>
              <a:t>Ulusal akreditasyon kuruluşlarında yer alarak</a:t>
            </a:r>
            <a:endParaRPr lang="en-US" sz="1000" b="1" dirty="0">
              <a:solidFill>
                <a:schemeClr val="accent5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7172222" y="4462680"/>
            <a:ext cx="1656965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 fontScale="47500" lnSpcReduction="20000"/>
          </a:bodyPr>
          <a:lstStyle/>
          <a:p>
            <a:pPr algn="ctr"/>
            <a:r>
              <a:rPr lang="tr-TR" sz="2400" b="1" dirty="0" smtClean="0">
                <a:solidFill>
                  <a:schemeClr val="accent5"/>
                </a:solidFill>
              </a:rPr>
              <a:t>Uluslararası </a:t>
            </a:r>
            <a:r>
              <a:rPr lang="tr-TR" sz="2400" b="1" dirty="0">
                <a:solidFill>
                  <a:schemeClr val="accent5"/>
                </a:solidFill>
              </a:rPr>
              <a:t>akreditasyon kuruluşlarında yer alarak</a:t>
            </a:r>
            <a:endParaRPr lang="en-US" sz="2400" b="1" dirty="0">
              <a:solidFill>
                <a:schemeClr val="accent5"/>
              </a:solidFill>
            </a:endParaRPr>
          </a:p>
          <a:p>
            <a:pPr algn="ctr"/>
            <a:endParaRPr lang="en-US" sz="2100" b="1" dirty="0">
              <a:solidFill>
                <a:schemeClr val="accent5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4909334" y="3536733"/>
            <a:ext cx="1656965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 fontScale="55000" lnSpcReduction="20000"/>
          </a:bodyPr>
          <a:lstStyle/>
          <a:p>
            <a:pPr algn="ctr"/>
            <a:r>
              <a:rPr lang="tr-TR" sz="2100" b="1" dirty="0" smtClean="0">
                <a:solidFill>
                  <a:schemeClr val="accent5"/>
                </a:solidFill>
              </a:rPr>
              <a:t>YÖKAK değerlendirme takımlarında yer alarak </a:t>
            </a:r>
            <a:endParaRPr lang="en-US" sz="2100" b="1" dirty="0">
              <a:solidFill>
                <a:schemeClr val="accent5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601427" y="4515069"/>
            <a:ext cx="1656965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algn="ctr"/>
            <a:r>
              <a:rPr lang="tr-TR" sz="1200" b="1" dirty="0" smtClean="0">
                <a:solidFill>
                  <a:schemeClr val="accent5"/>
                </a:solidFill>
              </a:rPr>
              <a:t>YÖKAK öğrenci komisyonunda yer alarak</a:t>
            </a:r>
            <a:endParaRPr lang="en-US" sz="1200" b="1" dirty="0">
              <a:solidFill>
                <a:schemeClr val="accent5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22193" y="4563718"/>
            <a:ext cx="1656965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Autofit/>
          </a:bodyPr>
          <a:lstStyle/>
          <a:p>
            <a:pPr algn="ctr"/>
            <a:r>
              <a:rPr lang="tr-TR" sz="1050" b="1" dirty="0" smtClean="0">
                <a:solidFill>
                  <a:schemeClr val="accent5"/>
                </a:solidFill>
              </a:rPr>
              <a:t>Uluslararası çatı kuruluşlarda yer alarak (EUA, ESU, ENQA vb.)</a:t>
            </a:r>
            <a:endParaRPr lang="en-US" sz="1050" b="1" dirty="0">
              <a:solidFill>
                <a:schemeClr val="accent5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06151" y="2849218"/>
            <a:ext cx="1656965" cy="392415"/>
          </a:xfrm>
          <a:prstGeom prst="rect">
            <a:avLst/>
          </a:prstGeom>
          <a:noFill/>
        </p:spPr>
        <p:txBody>
          <a:bodyPr wrap="square" lIns="68580" tIns="34290" rIns="68580" bIns="34290" rtlCol="0">
            <a:normAutofit fontScale="62500" lnSpcReduction="20000"/>
          </a:bodyPr>
          <a:lstStyle/>
          <a:p>
            <a:pPr algn="ctr"/>
            <a:r>
              <a:rPr lang="tr-TR" sz="2100" b="1" dirty="0" err="1" smtClean="0">
                <a:solidFill>
                  <a:schemeClr val="accent5"/>
                </a:solidFill>
              </a:rPr>
              <a:t>YÖKAK’ta</a:t>
            </a:r>
            <a:r>
              <a:rPr lang="tr-TR" sz="2100" b="1" dirty="0" smtClean="0">
                <a:solidFill>
                  <a:schemeClr val="accent5"/>
                </a:solidFill>
              </a:rPr>
              <a:t> kurul öğrenci üyesi olarak</a:t>
            </a:r>
            <a:endParaRPr lang="en-US" sz="2100" b="1" dirty="0">
              <a:solidFill>
                <a:schemeClr val="accent5"/>
              </a:solidFill>
            </a:endParaRPr>
          </a:p>
        </p:txBody>
      </p:sp>
      <p:pic>
        <p:nvPicPr>
          <p:cNvPr id="211" name="Picture 2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2951" y="1827706"/>
            <a:ext cx="919052" cy="823031"/>
          </a:xfrm>
          <a:prstGeom prst="rect">
            <a:avLst/>
          </a:prstGeom>
        </p:spPr>
      </p:pic>
      <p:pic>
        <p:nvPicPr>
          <p:cNvPr id="212" name="Picture 2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858" y="3781839"/>
            <a:ext cx="571550" cy="791024"/>
          </a:xfrm>
          <a:prstGeom prst="rect">
            <a:avLst/>
          </a:prstGeom>
        </p:spPr>
      </p:pic>
      <p:pic>
        <p:nvPicPr>
          <p:cNvPr id="213" name="Picture 2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621" y="2062911"/>
            <a:ext cx="1028789" cy="690432"/>
          </a:xfrm>
          <a:prstGeom prst="rect">
            <a:avLst/>
          </a:prstGeom>
        </p:spPr>
      </p:pic>
      <p:pic>
        <p:nvPicPr>
          <p:cNvPr id="214" name="Picture 2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1205" y="4028532"/>
            <a:ext cx="928196" cy="662998"/>
          </a:xfrm>
          <a:prstGeom prst="rect">
            <a:avLst/>
          </a:prstGeom>
        </p:spPr>
      </p:pic>
      <p:pic>
        <p:nvPicPr>
          <p:cNvPr id="215" name="Picture 2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4707" y="2016073"/>
            <a:ext cx="749873" cy="1015072"/>
          </a:xfrm>
          <a:prstGeom prst="rect">
            <a:avLst/>
          </a:prstGeom>
        </p:spPr>
      </p:pic>
      <p:pic>
        <p:nvPicPr>
          <p:cNvPr id="216" name="Picture 2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7243" y="3763204"/>
            <a:ext cx="1216258" cy="672143"/>
          </a:xfrm>
          <a:prstGeom prst="rect">
            <a:avLst/>
          </a:prstGeom>
        </p:spPr>
      </p:pic>
      <p:pic>
        <p:nvPicPr>
          <p:cNvPr id="217" name="Picture 2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0338" y="3732940"/>
            <a:ext cx="557832" cy="662998"/>
          </a:xfrm>
          <a:prstGeom prst="rect">
            <a:avLst/>
          </a:prstGeom>
        </p:spPr>
      </p:pic>
      <p:pic>
        <p:nvPicPr>
          <p:cNvPr id="218" name="Picture 2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1767" y="230349"/>
            <a:ext cx="717866" cy="704149"/>
          </a:xfrm>
          <a:prstGeom prst="rect">
            <a:avLst/>
          </a:prstGeom>
        </p:spPr>
      </p:pic>
      <p:pic>
        <p:nvPicPr>
          <p:cNvPr id="219" name="Picture 2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2068" y="541761"/>
            <a:ext cx="809315" cy="630991"/>
          </a:xfrm>
          <a:prstGeom prst="rect">
            <a:avLst/>
          </a:prstGeom>
        </p:spPr>
      </p:pic>
      <p:pic>
        <p:nvPicPr>
          <p:cNvPr id="220" name="Picture 2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274" y="230346"/>
            <a:ext cx="585267" cy="589839"/>
          </a:xfrm>
          <a:prstGeom prst="rect">
            <a:avLst/>
          </a:prstGeom>
        </p:spPr>
      </p:pic>
      <p:pic>
        <p:nvPicPr>
          <p:cNvPr id="221" name="Picture 22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785" y="598832"/>
            <a:ext cx="690432" cy="781880"/>
          </a:xfrm>
          <a:prstGeom prst="rect">
            <a:avLst/>
          </a:prstGeom>
        </p:spPr>
      </p:pic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D75B-09B7-499B-AADD-4374C7298A7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14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5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30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350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000"/>
                            </p:stCondLst>
                            <p:childTnLst>
                              <p:par>
                                <p:cTn id="8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4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45" grpId="0" animBg="1"/>
      <p:bldP spid="47" grpId="0" animBg="1"/>
      <p:bldP spid="49" grpId="0" animBg="1"/>
      <p:bldP spid="50" grpId="0" animBg="1"/>
      <p:bldP spid="51" grpId="0" animBg="1"/>
      <p:bldP spid="54" grpId="0" animBg="1"/>
      <p:bldP spid="55" grpId="0" animBg="1"/>
      <p:bldP spid="46" grpId="0" animBg="1"/>
      <p:bldP spid="48" grpId="0" animBg="1"/>
      <p:bldP spid="57" grpId="0" animBg="1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161" y="-16181"/>
            <a:ext cx="7089680" cy="515968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Slayt Numarası Yer Tutucus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D75B-09B7-499B-AADD-4374C7298A7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8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2462980" y="0"/>
            <a:ext cx="5950565" cy="994172"/>
          </a:xfrm>
        </p:spPr>
        <p:txBody>
          <a:bodyPr/>
          <a:lstStyle/>
          <a:p>
            <a:r>
              <a:rPr lang="tr-TR" b="1" dirty="0" smtClean="0"/>
              <a:t>OMÜ Kalite Topluluğu</a:t>
            </a:r>
            <a:endParaRPr lang="en-US" b="1" dirty="0"/>
          </a:p>
        </p:txBody>
      </p:sp>
      <p:pic>
        <p:nvPicPr>
          <p:cNvPr id="4" name="ccc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95517" y="1030799"/>
            <a:ext cx="6949358" cy="3897633"/>
          </a:xfrm>
        </p:spPr>
      </p:pic>
      <p:pic>
        <p:nvPicPr>
          <p:cNvPr id="5" name="Resim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831" y="7630"/>
            <a:ext cx="1023169" cy="1023169"/>
          </a:xfrm>
          <a:prstGeom prst="rect">
            <a:avLst/>
          </a:prstGeom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D75B-09B7-499B-AADD-4374C7298A7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71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>
          <a:xfrm>
            <a:off x="0" y="96864"/>
            <a:ext cx="9202994" cy="994172"/>
          </a:xfrm>
        </p:spPr>
        <p:txBody>
          <a:bodyPr>
            <a:normAutofit/>
          </a:bodyPr>
          <a:lstStyle/>
          <a:p>
            <a:pPr algn="ctr"/>
            <a:r>
              <a:rPr lang="tr-TR" sz="2400" b="1" dirty="0" smtClean="0"/>
              <a:t>Öğrencilerin kalite süreçlerinde yer almalarının süreçlere, öğrencilere ve </a:t>
            </a:r>
            <a:r>
              <a:rPr lang="tr-TR" sz="2400" b="1" dirty="0" err="1" smtClean="0"/>
              <a:t>YÖKAK’a</a:t>
            </a:r>
            <a:r>
              <a:rPr lang="tr-TR" sz="2400" b="1" dirty="0" smtClean="0"/>
              <a:t> katkısı nedir?</a:t>
            </a:r>
            <a:endParaRPr lang="en-US" sz="2400" b="1" dirty="0"/>
          </a:p>
        </p:txBody>
      </p:sp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1036"/>
            <a:ext cx="9137820" cy="35718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D75B-09B7-499B-AADD-4374C7298A7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761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プレースホルダー 24"/>
          <p:cNvPicPr>
            <a:picLocks noGrp="1" noChangeAspect="1"/>
          </p:cNvPicPr>
          <p:nvPr>
            <p:ph type="pic" sz="quarter" idx="20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14" r="16114"/>
          <a:stretch>
            <a:fillRect/>
          </a:stretch>
        </p:blipFill>
        <p:spPr/>
      </p:pic>
      <p:sp>
        <p:nvSpPr>
          <p:cNvPr id="6" name="テキスト プレースホルダー 5"/>
          <p:cNvSpPr>
            <a:spLocks noGrp="1"/>
          </p:cNvSpPr>
          <p:nvPr>
            <p:ph type="body" sz="quarter" idx="24"/>
          </p:nvPr>
        </p:nvSpPr>
        <p:spPr/>
        <p:txBody>
          <a:bodyPr/>
          <a:lstStyle/>
          <a:p>
            <a:pPr marL="0" indent="0">
              <a:buNone/>
            </a:pPr>
            <a:r>
              <a:rPr lang="tr-TR" altLang="ja-JP" sz="1200" b="1" dirty="0" smtClean="0"/>
              <a:t>Ondokuz Mayıs Üniversitesi </a:t>
            </a:r>
          </a:p>
          <a:p>
            <a:pPr marL="0" indent="0">
              <a:buNone/>
            </a:pPr>
            <a:r>
              <a:rPr lang="tr-TR" altLang="ja-JP" sz="1200" b="1" dirty="0" smtClean="0"/>
              <a:t>Endüstri Mühendisliği Bölümü </a:t>
            </a:r>
          </a:p>
          <a:p>
            <a:pPr marL="0" indent="0">
              <a:buNone/>
            </a:pPr>
            <a:r>
              <a:rPr lang="tr-TR" altLang="ja-JP" sz="1200" b="1" dirty="0" smtClean="0"/>
              <a:t>Atakum / Samsun</a:t>
            </a:r>
            <a:endParaRPr lang="en-US" altLang="ja-JP" sz="1200" b="1" dirty="0"/>
          </a:p>
        </p:txBody>
      </p:sp>
      <p:sp>
        <p:nvSpPr>
          <p:cNvPr id="12" name="テキスト プレースホルダー 11"/>
          <p:cNvSpPr>
            <a:spLocks noGrp="1"/>
          </p:cNvSpPr>
          <p:nvPr>
            <p:ph type="body" sz="quarter" idx="30"/>
          </p:nvPr>
        </p:nvSpPr>
        <p:spPr>
          <a:xfrm>
            <a:off x="5011499" y="3630832"/>
            <a:ext cx="1989383" cy="295284"/>
          </a:xfrm>
        </p:spPr>
        <p:txBody>
          <a:bodyPr/>
          <a:lstStyle/>
          <a:p>
            <a:r>
              <a:rPr kumimoji="1" lang="tr-TR" altLang="ja-JP" sz="1100" b="1" dirty="0" smtClean="0"/>
              <a:t>hakan.ozturk@omu.edu.t</a:t>
            </a:r>
            <a:r>
              <a:rPr kumimoji="1" lang="tr-TR" altLang="ja-JP" b="1" dirty="0" smtClean="0"/>
              <a:t>r</a:t>
            </a:r>
            <a:endParaRPr kumimoji="1" lang="ja-JP" altLang="en-US" b="1" dirty="0"/>
          </a:p>
        </p:txBody>
      </p:sp>
      <p:pic>
        <p:nvPicPr>
          <p:cNvPr id="22" name="図プレースホルダー 21"/>
          <p:cNvPicPr>
            <a:picLocks noGrp="1" noChangeAspect="1"/>
          </p:cNvPicPr>
          <p:nvPr>
            <p:ph type="pic" sz="quarter" idx="3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35953" y="4122005"/>
            <a:ext cx="276194" cy="276171"/>
          </a:xfrm>
        </p:spPr>
      </p:pic>
      <p:sp>
        <p:nvSpPr>
          <p:cNvPr id="14" name="テキスト プレースホルダー 13"/>
          <p:cNvSpPr>
            <a:spLocks noGrp="1"/>
          </p:cNvSpPr>
          <p:nvPr>
            <p:ph type="body" sz="quarter" idx="32"/>
          </p:nvPr>
        </p:nvSpPr>
        <p:spPr>
          <a:xfrm>
            <a:off x="5018030" y="4088032"/>
            <a:ext cx="1752752" cy="295284"/>
          </a:xfrm>
        </p:spPr>
        <p:txBody>
          <a:bodyPr/>
          <a:lstStyle/>
          <a:p>
            <a:r>
              <a:rPr lang="tr-TR" altLang="ja-JP" sz="1100" b="1" dirty="0" smtClean="0"/>
              <a:t>0362 312 19 19 - 7614</a:t>
            </a:r>
            <a:endParaRPr lang="ja-JP" altLang="en-US" sz="1100" b="1" dirty="0"/>
          </a:p>
        </p:txBody>
      </p:sp>
      <p:pic>
        <p:nvPicPr>
          <p:cNvPr id="24" name="図プレースホルダー 23"/>
          <p:cNvPicPr>
            <a:picLocks noGrp="1" noChangeAspect="1"/>
          </p:cNvPicPr>
          <p:nvPr>
            <p:ph type="pic" sz="quarter" idx="29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Resim Yer Tutucusu 4"/>
          <p:cNvPicPr>
            <a:picLocks noGrp="1" noChangeAspect="1"/>
          </p:cNvPicPr>
          <p:nvPr>
            <p:ph type="pic"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" b="23"/>
          <a:stretch>
            <a:fillRect/>
          </a:stretch>
        </p:blipFill>
        <p:spPr/>
      </p:pic>
      <p:sp>
        <p:nvSpPr>
          <p:cNvPr id="2" name="Slayt Numarası Yer Tutucusu 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E6459DFB-86F3-43FA-8567-2EA6E426AE90}" type="slidenum">
              <a:rPr lang="ja-JP" altLang="en-US" smtClean="0"/>
              <a:pPr/>
              <a:t>25</a:t>
            </a:fld>
            <a:endParaRPr lang="ja-JP" altLang="en-US"/>
          </a:p>
        </p:txBody>
      </p:sp>
      <p:sp>
        <p:nvSpPr>
          <p:cNvPr id="3" name="Metin kutusu 2"/>
          <p:cNvSpPr txBox="1"/>
          <p:nvPr/>
        </p:nvSpPr>
        <p:spPr>
          <a:xfrm>
            <a:off x="0" y="1320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800" dirty="0" smtClean="0">
                <a:solidFill>
                  <a:schemeClr val="bg1"/>
                </a:solidFill>
              </a:rPr>
              <a:t>DİNLEDİĞİNİZ VE ZAMAN AYIRDIĞINIZ İÇİN TEŞEKKÜRLER…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96584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429" y="105514"/>
            <a:ext cx="5570855" cy="4817911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719023" y="706232"/>
            <a:ext cx="3687537" cy="1015663"/>
            <a:chOff x="1205155" y="1050604"/>
            <a:chExt cx="4916716" cy="1235396"/>
          </a:xfrm>
        </p:grpSpPr>
        <p:sp>
          <p:nvSpPr>
            <p:cNvPr id="22" name="TextBox 21"/>
            <p:cNvSpPr txBox="1"/>
            <p:nvPr/>
          </p:nvSpPr>
          <p:spPr>
            <a:xfrm>
              <a:off x="1205155" y="1050604"/>
              <a:ext cx="1056640" cy="1235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bg1">
                      <a:lumMod val="85000"/>
                    </a:schemeClr>
                  </a:solidFill>
                </a:rPr>
                <a:t>1</a:t>
              </a:r>
            </a:p>
          </p:txBody>
        </p:sp>
        <p:cxnSp>
          <p:nvCxnSpPr>
            <p:cNvPr id="24" name="Straight Connector 23"/>
            <p:cNvCxnSpPr/>
            <p:nvPr/>
          </p:nvCxnSpPr>
          <p:spPr>
            <a:xfrm>
              <a:off x="2235200" y="1138648"/>
              <a:ext cx="0" cy="1147352"/>
            </a:xfrm>
            <a:prstGeom prst="line">
              <a:avLst/>
            </a:prstGeom>
            <a:ln w="3175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/>
            <p:cNvSpPr txBox="1"/>
            <p:nvPr/>
          </p:nvSpPr>
          <p:spPr>
            <a:xfrm>
              <a:off x="2340312" y="1334536"/>
              <a:ext cx="3781559" cy="786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 dirty="0">
                  <a:solidFill>
                    <a:schemeClr val="bg1">
                      <a:lumMod val="85000"/>
                    </a:schemeClr>
                  </a:solidFill>
                </a:rPr>
                <a:t>TAB ONE</a:t>
              </a:r>
              <a:r>
                <a:rPr lang="en-US" sz="1800" dirty="0">
                  <a:solidFill>
                    <a:schemeClr val="bg1">
                      <a:lumMod val="85000"/>
                    </a:schemeClr>
                  </a:solidFill>
                </a:rPr>
                <a:t/>
              </a:r>
              <a:br>
                <a:rPr lang="en-US" sz="1800" dirty="0">
                  <a:solidFill>
                    <a:schemeClr val="bg1">
                      <a:lumMod val="85000"/>
                    </a:schemeClr>
                  </a:solidFill>
                </a:rPr>
              </a:br>
              <a:r>
                <a:rPr lang="en-US" sz="1800" dirty="0">
                  <a:solidFill>
                    <a:schemeClr val="bg1">
                      <a:lumMod val="85000"/>
                    </a:schemeClr>
                  </a:solidFill>
                </a:rPr>
                <a:t>Add your own text here</a:t>
              </a: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527892" y="772267"/>
            <a:ext cx="4695992" cy="3689246"/>
            <a:chOff x="5219477" y="995322"/>
            <a:chExt cx="6261323" cy="1514980"/>
          </a:xfrm>
        </p:grpSpPr>
        <p:sp>
          <p:nvSpPr>
            <p:cNvPr id="45" name="Freeform: Shape 44"/>
            <p:cNvSpPr/>
            <p:nvPr/>
          </p:nvSpPr>
          <p:spPr>
            <a:xfrm>
              <a:off x="10891520" y="995322"/>
              <a:ext cx="589280" cy="1514980"/>
            </a:xfrm>
            <a:custGeom>
              <a:avLst/>
              <a:gdLst>
                <a:gd name="connsiteX0" fmla="*/ 0 w 589280"/>
                <a:gd name="connsiteY0" fmla="*/ 0 h 1514980"/>
                <a:gd name="connsiteX1" fmla="*/ 336778 w 589280"/>
                <a:gd name="connsiteY1" fmla="*/ 0 h 1514980"/>
                <a:gd name="connsiteX2" fmla="*/ 589280 w 589280"/>
                <a:gd name="connsiteY2" fmla="*/ 252502 h 1514980"/>
                <a:gd name="connsiteX3" fmla="*/ 589280 w 589280"/>
                <a:gd name="connsiteY3" fmla="*/ 1262478 h 1514980"/>
                <a:gd name="connsiteX4" fmla="*/ 336778 w 589280"/>
                <a:gd name="connsiteY4" fmla="*/ 1514980 h 1514980"/>
                <a:gd name="connsiteX5" fmla="*/ 0 w 589280"/>
                <a:gd name="connsiteY5" fmla="*/ 1514980 h 1514980"/>
                <a:gd name="connsiteX6" fmla="*/ 0 w 589280"/>
                <a:gd name="connsiteY6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89280" h="1514980">
                  <a:moveTo>
                    <a:pt x="0" y="0"/>
                  </a:moveTo>
                  <a:lnTo>
                    <a:pt x="336778" y="0"/>
                  </a:lnTo>
                  <a:cubicBezTo>
                    <a:pt x="476231" y="0"/>
                    <a:pt x="589280" y="113049"/>
                    <a:pt x="589280" y="252502"/>
                  </a:cubicBezTo>
                  <a:lnTo>
                    <a:pt x="589280" y="1262478"/>
                  </a:lnTo>
                  <a:cubicBezTo>
                    <a:pt x="589280" y="1401931"/>
                    <a:pt x="476231" y="1514980"/>
                    <a:pt x="336778" y="1514980"/>
                  </a:cubicBez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46" name="Freeform: Shape 45"/>
            <p:cNvSpPr/>
            <p:nvPr/>
          </p:nvSpPr>
          <p:spPr>
            <a:xfrm>
              <a:off x="5219477" y="995322"/>
              <a:ext cx="5672043" cy="1514980"/>
            </a:xfrm>
            <a:custGeom>
              <a:avLst/>
              <a:gdLst>
                <a:gd name="connsiteX0" fmla="*/ 0 w 5672043"/>
                <a:gd name="connsiteY0" fmla="*/ 0 h 1514980"/>
                <a:gd name="connsiteX1" fmla="*/ 5672043 w 5672043"/>
                <a:gd name="connsiteY1" fmla="*/ 0 h 1514980"/>
                <a:gd name="connsiteX2" fmla="*/ 5672043 w 5672043"/>
                <a:gd name="connsiteY2" fmla="*/ 1514980 h 1514980"/>
                <a:gd name="connsiteX3" fmla="*/ 0 w 5672043"/>
                <a:gd name="connsiteY3" fmla="*/ 1514980 h 1514980"/>
                <a:gd name="connsiteX4" fmla="*/ 0 w 5672043"/>
                <a:gd name="connsiteY4" fmla="*/ 0 h 15149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672043" h="1514980">
                  <a:moveTo>
                    <a:pt x="0" y="0"/>
                  </a:moveTo>
                  <a:lnTo>
                    <a:pt x="5672043" y="0"/>
                  </a:lnTo>
                  <a:lnTo>
                    <a:pt x="5672043" y="1514980"/>
                  </a:lnTo>
                  <a:lnTo>
                    <a:pt x="0" y="15149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059130" y="772269"/>
            <a:ext cx="4695992" cy="3689247"/>
            <a:chOff x="5342415" y="977137"/>
            <a:chExt cx="6261323" cy="1514980"/>
          </a:xfrm>
        </p:grpSpPr>
        <p:grpSp>
          <p:nvGrpSpPr>
            <p:cNvPr id="49" name="Group 48"/>
            <p:cNvGrpSpPr/>
            <p:nvPr/>
          </p:nvGrpSpPr>
          <p:grpSpPr>
            <a:xfrm>
              <a:off x="5342415" y="977137"/>
              <a:ext cx="6261323" cy="1514980"/>
              <a:chOff x="5219477" y="995322"/>
              <a:chExt cx="6261323" cy="1514980"/>
            </a:xfrm>
          </p:grpSpPr>
          <p:sp>
            <p:nvSpPr>
              <p:cNvPr id="51" name="Freeform: Shape 50"/>
              <p:cNvSpPr/>
              <p:nvPr/>
            </p:nvSpPr>
            <p:spPr>
              <a:xfrm>
                <a:off x="10891520" y="995322"/>
                <a:ext cx="589280" cy="1514980"/>
              </a:xfrm>
              <a:custGeom>
                <a:avLst/>
                <a:gdLst>
                  <a:gd name="connsiteX0" fmla="*/ 0 w 589280"/>
                  <a:gd name="connsiteY0" fmla="*/ 0 h 1514980"/>
                  <a:gd name="connsiteX1" fmla="*/ 336778 w 589280"/>
                  <a:gd name="connsiteY1" fmla="*/ 0 h 1514980"/>
                  <a:gd name="connsiteX2" fmla="*/ 589280 w 589280"/>
                  <a:gd name="connsiteY2" fmla="*/ 252502 h 1514980"/>
                  <a:gd name="connsiteX3" fmla="*/ 589280 w 589280"/>
                  <a:gd name="connsiteY3" fmla="*/ 1262478 h 1514980"/>
                  <a:gd name="connsiteX4" fmla="*/ 336778 w 589280"/>
                  <a:gd name="connsiteY4" fmla="*/ 1514980 h 1514980"/>
                  <a:gd name="connsiteX5" fmla="*/ 0 w 589280"/>
                  <a:gd name="connsiteY5" fmla="*/ 1514980 h 1514980"/>
                  <a:gd name="connsiteX6" fmla="*/ 0 w 589280"/>
                  <a:gd name="connsiteY6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89280" h="1514980">
                    <a:moveTo>
                      <a:pt x="0" y="0"/>
                    </a:moveTo>
                    <a:lnTo>
                      <a:pt x="336778" y="0"/>
                    </a:lnTo>
                    <a:cubicBezTo>
                      <a:pt x="476231" y="0"/>
                      <a:pt x="589280" y="113049"/>
                      <a:pt x="589280" y="252502"/>
                    </a:cubicBezTo>
                    <a:lnTo>
                      <a:pt x="589280" y="1262478"/>
                    </a:lnTo>
                    <a:cubicBezTo>
                      <a:pt x="589280" y="1401931"/>
                      <a:pt x="476231" y="1514980"/>
                      <a:pt x="336778" y="1514980"/>
                    </a:cubicBez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  <p:sp>
            <p:nvSpPr>
              <p:cNvPr id="52" name="Freeform: Shape 51"/>
              <p:cNvSpPr/>
              <p:nvPr/>
            </p:nvSpPr>
            <p:spPr>
              <a:xfrm>
                <a:off x="5219477" y="995322"/>
                <a:ext cx="5672043" cy="1514980"/>
              </a:xfrm>
              <a:custGeom>
                <a:avLst/>
                <a:gdLst>
                  <a:gd name="connsiteX0" fmla="*/ 0 w 5672043"/>
                  <a:gd name="connsiteY0" fmla="*/ 0 h 1514980"/>
                  <a:gd name="connsiteX1" fmla="*/ 5672043 w 5672043"/>
                  <a:gd name="connsiteY1" fmla="*/ 0 h 1514980"/>
                  <a:gd name="connsiteX2" fmla="*/ 5672043 w 5672043"/>
                  <a:gd name="connsiteY2" fmla="*/ 1514980 h 1514980"/>
                  <a:gd name="connsiteX3" fmla="*/ 0 w 5672043"/>
                  <a:gd name="connsiteY3" fmla="*/ 1514980 h 1514980"/>
                  <a:gd name="connsiteX4" fmla="*/ 0 w 5672043"/>
                  <a:gd name="connsiteY4" fmla="*/ 0 h 15149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72043" h="1514980">
                    <a:moveTo>
                      <a:pt x="0" y="0"/>
                    </a:moveTo>
                    <a:lnTo>
                      <a:pt x="5672043" y="0"/>
                    </a:lnTo>
                    <a:lnTo>
                      <a:pt x="5672043" y="1514980"/>
                    </a:lnTo>
                    <a:lnTo>
                      <a:pt x="0" y="15149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50"/>
              </a:p>
            </p:txBody>
          </p:sp>
        </p:grpSp>
        <p:sp>
          <p:nvSpPr>
            <p:cNvPr id="50" name="TextBox 49"/>
            <p:cNvSpPr txBox="1"/>
            <p:nvPr/>
          </p:nvSpPr>
          <p:spPr>
            <a:xfrm>
              <a:off x="6543975" y="1076855"/>
              <a:ext cx="4291162" cy="13017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2000" dirty="0"/>
                <a:t>Bir yükseköğretim kurumunun veya yükseköğretim kurumu tarafından uygulanan bir programın ya da sunulan hizmetlerin; standartlara </a:t>
              </a:r>
              <a:r>
                <a:rPr lang="tr-TR" sz="2000" b="1" i="1" dirty="0"/>
                <a:t>(mükemmeliyet, verimlilik, etkinlik, saydamlık, hesap verilebilirlik vb.) </a:t>
              </a:r>
              <a:r>
                <a:rPr lang="tr-TR" sz="2000" dirty="0"/>
                <a:t>sahip olmasıdır.</a:t>
              </a:r>
              <a:endParaRPr lang="en-US" sz="2000" dirty="0"/>
            </a:p>
          </p:txBody>
        </p:sp>
      </p:grpSp>
      <p:grpSp>
        <p:nvGrpSpPr>
          <p:cNvPr id="61" name="Group 60"/>
          <p:cNvGrpSpPr/>
          <p:nvPr/>
        </p:nvGrpSpPr>
        <p:grpSpPr>
          <a:xfrm>
            <a:off x="430134" y="496290"/>
            <a:ext cx="4345251" cy="4214032"/>
            <a:chOff x="517874" y="3954953"/>
            <a:chExt cx="5793668" cy="1797554"/>
          </a:xfrm>
        </p:grpSpPr>
        <p:sp>
          <p:nvSpPr>
            <p:cNvPr id="54" name="Freeform: Shape 53"/>
            <p:cNvSpPr/>
            <p:nvPr/>
          </p:nvSpPr>
          <p:spPr>
            <a:xfrm>
              <a:off x="517874" y="3954953"/>
              <a:ext cx="5793668" cy="1797554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12182 w 3700733"/>
                <a:gd name="connsiteY10" fmla="*/ 173463 h 1449238"/>
                <a:gd name="connsiteX11" fmla="*/ 241544 w 3700733"/>
                <a:gd name="connsiteY11" fmla="*/ 0 h 1449238"/>
                <a:gd name="connsiteX0" fmla="*/ 229362 w 3688551"/>
                <a:gd name="connsiteY0" fmla="*/ 0 h 1449238"/>
                <a:gd name="connsiteX1" fmla="*/ 3688551 w 3688551"/>
                <a:gd name="connsiteY1" fmla="*/ 0 h 1449238"/>
                <a:gd name="connsiteX2" fmla="*/ 3688551 w 3688551"/>
                <a:gd name="connsiteY2" fmla="*/ 255819 h 1449238"/>
                <a:gd name="connsiteX3" fmla="*/ 3602396 w 3688551"/>
                <a:gd name="connsiteY3" fmla="*/ 302582 h 1449238"/>
                <a:gd name="connsiteX4" fmla="*/ 3378000 w 3688551"/>
                <a:gd name="connsiteY4" fmla="*/ 724619 h 1449238"/>
                <a:gd name="connsiteX5" fmla="*/ 3602396 w 3688551"/>
                <a:gd name="connsiteY5" fmla="*/ 1146656 h 1449238"/>
                <a:gd name="connsiteX6" fmla="*/ 3688551 w 3688551"/>
                <a:gd name="connsiteY6" fmla="*/ 1193420 h 1449238"/>
                <a:gd name="connsiteX7" fmla="*/ 3688551 w 3688551"/>
                <a:gd name="connsiteY7" fmla="*/ 1449238 h 1449238"/>
                <a:gd name="connsiteX8" fmla="*/ 229362 w 3688551"/>
                <a:gd name="connsiteY8" fmla="*/ 1449238 h 1449238"/>
                <a:gd name="connsiteX9" fmla="*/ 0 w 3688551"/>
                <a:gd name="connsiteY9" fmla="*/ 1312247 h 1449238"/>
                <a:gd name="connsiteX10" fmla="*/ 0 w 3688551"/>
                <a:gd name="connsiteY10" fmla="*/ 173463 h 1449238"/>
                <a:gd name="connsiteX11" fmla="*/ 229362 w 3688551"/>
                <a:gd name="connsiteY11" fmla="*/ 0 h 1449238"/>
                <a:gd name="connsiteX0" fmla="*/ 284179 w 3743368"/>
                <a:gd name="connsiteY0" fmla="*/ 0 h 1449238"/>
                <a:gd name="connsiteX1" fmla="*/ 3743368 w 3743368"/>
                <a:gd name="connsiteY1" fmla="*/ 0 h 1449238"/>
                <a:gd name="connsiteX2" fmla="*/ 3743368 w 3743368"/>
                <a:gd name="connsiteY2" fmla="*/ 255819 h 1449238"/>
                <a:gd name="connsiteX3" fmla="*/ 3657213 w 3743368"/>
                <a:gd name="connsiteY3" fmla="*/ 302582 h 1449238"/>
                <a:gd name="connsiteX4" fmla="*/ 3432817 w 3743368"/>
                <a:gd name="connsiteY4" fmla="*/ 724619 h 1449238"/>
                <a:gd name="connsiteX5" fmla="*/ 3657213 w 3743368"/>
                <a:gd name="connsiteY5" fmla="*/ 1146656 h 1449238"/>
                <a:gd name="connsiteX6" fmla="*/ 3743368 w 3743368"/>
                <a:gd name="connsiteY6" fmla="*/ 1193420 h 1449238"/>
                <a:gd name="connsiteX7" fmla="*/ 3743368 w 3743368"/>
                <a:gd name="connsiteY7" fmla="*/ 1449238 h 1449238"/>
                <a:gd name="connsiteX8" fmla="*/ 284179 w 3743368"/>
                <a:gd name="connsiteY8" fmla="*/ 1449238 h 1449238"/>
                <a:gd name="connsiteX9" fmla="*/ 0 w 3743368"/>
                <a:gd name="connsiteY9" fmla="*/ 1312247 h 1449238"/>
                <a:gd name="connsiteX10" fmla="*/ 54817 w 3743368"/>
                <a:gd name="connsiteY10" fmla="*/ 173463 h 1449238"/>
                <a:gd name="connsiteX11" fmla="*/ 284179 w 3743368"/>
                <a:gd name="connsiteY11" fmla="*/ 0 h 1449238"/>
                <a:gd name="connsiteX0" fmla="*/ 302452 w 3761641"/>
                <a:gd name="connsiteY0" fmla="*/ 0 h 1449238"/>
                <a:gd name="connsiteX1" fmla="*/ 3761641 w 3761641"/>
                <a:gd name="connsiteY1" fmla="*/ 0 h 1449238"/>
                <a:gd name="connsiteX2" fmla="*/ 3761641 w 3761641"/>
                <a:gd name="connsiteY2" fmla="*/ 255819 h 1449238"/>
                <a:gd name="connsiteX3" fmla="*/ 3675486 w 3761641"/>
                <a:gd name="connsiteY3" fmla="*/ 302582 h 1449238"/>
                <a:gd name="connsiteX4" fmla="*/ 3451090 w 3761641"/>
                <a:gd name="connsiteY4" fmla="*/ 724619 h 1449238"/>
                <a:gd name="connsiteX5" fmla="*/ 3675486 w 3761641"/>
                <a:gd name="connsiteY5" fmla="*/ 1146656 h 1449238"/>
                <a:gd name="connsiteX6" fmla="*/ 3761641 w 3761641"/>
                <a:gd name="connsiteY6" fmla="*/ 1193420 h 1449238"/>
                <a:gd name="connsiteX7" fmla="*/ 3761641 w 3761641"/>
                <a:gd name="connsiteY7" fmla="*/ 1449238 h 1449238"/>
                <a:gd name="connsiteX8" fmla="*/ 302452 w 3761641"/>
                <a:gd name="connsiteY8" fmla="*/ 1449238 h 1449238"/>
                <a:gd name="connsiteX9" fmla="*/ 18273 w 3761641"/>
                <a:gd name="connsiteY9" fmla="*/ 1312247 h 1449238"/>
                <a:gd name="connsiteX10" fmla="*/ 0 w 3761641"/>
                <a:gd name="connsiteY10" fmla="*/ 173463 h 1449238"/>
                <a:gd name="connsiteX11" fmla="*/ 302452 w 3761641"/>
                <a:gd name="connsiteY11" fmla="*/ 0 h 1449238"/>
                <a:gd name="connsiteX0" fmla="*/ 296361 w 3755550"/>
                <a:gd name="connsiteY0" fmla="*/ 0 h 1449238"/>
                <a:gd name="connsiteX1" fmla="*/ 3755550 w 3755550"/>
                <a:gd name="connsiteY1" fmla="*/ 0 h 1449238"/>
                <a:gd name="connsiteX2" fmla="*/ 3755550 w 3755550"/>
                <a:gd name="connsiteY2" fmla="*/ 255819 h 1449238"/>
                <a:gd name="connsiteX3" fmla="*/ 3669395 w 3755550"/>
                <a:gd name="connsiteY3" fmla="*/ 302582 h 1449238"/>
                <a:gd name="connsiteX4" fmla="*/ 3444999 w 3755550"/>
                <a:gd name="connsiteY4" fmla="*/ 724619 h 1449238"/>
                <a:gd name="connsiteX5" fmla="*/ 3669395 w 3755550"/>
                <a:gd name="connsiteY5" fmla="*/ 1146656 h 1449238"/>
                <a:gd name="connsiteX6" fmla="*/ 3755550 w 3755550"/>
                <a:gd name="connsiteY6" fmla="*/ 1193420 h 1449238"/>
                <a:gd name="connsiteX7" fmla="*/ 3755550 w 3755550"/>
                <a:gd name="connsiteY7" fmla="*/ 1449238 h 1449238"/>
                <a:gd name="connsiteX8" fmla="*/ 296361 w 3755550"/>
                <a:gd name="connsiteY8" fmla="*/ 1449238 h 1449238"/>
                <a:gd name="connsiteX9" fmla="*/ 12182 w 3755550"/>
                <a:gd name="connsiteY9" fmla="*/ 1312247 h 1449238"/>
                <a:gd name="connsiteX10" fmla="*/ 0 w 3755550"/>
                <a:gd name="connsiteY10" fmla="*/ 175895 h 1449238"/>
                <a:gd name="connsiteX11" fmla="*/ 296361 w 3755550"/>
                <a:gd name="connsiteY11" fmla="*/ 0 h 1449238"/>
                <a:gd name="connsiteX0" fmla="*/ 284179 w 3743368"/>
                <a:gd name="connsiteY0" fmla="*/ 0 h 1449238"/>
                <a:gd name="connsiteX1" fmla="*/ 3743368 w 3743368"/>
                <a:gd name="connsiteY1" fmla="*/ 0 h 1449238"/>
                <a:gd name="connsiteX2" fmla="*/ 3743368 w 3743368"/>
                <a:gd name="connsiteY2" fmla="*/ 255819 h 1449238"/>
                <a:gd name="connsiteX3" fmla="*/ 3657213 w 3743368"/>
                <a:gd name="connsiteY3" fmla="*/ 302582 h 1449238"/>
                <a:gd name="connsiteX4" fmla="*/ 3432817 w 3743368"/>
                <a:gd name="connsiteY4" fmla="*/ 724619 h 1449238"/>
                <a:gd name="connsiteX5" fmla="*/ 3657213 w 3743368"/>
                <a:gd name="connsiteY5" fmla="*/ 1146656 h 1449238"/>
                <a:gd name="connsiteX6" fmla="*/ 3743368 w 3743368"/>
                <a:gd name="connsiteY6" fmla="*/ 1193420 h 1449238"/>
                <a:gd name="connsiteX7" fmla="*/ 3743368 w 3743368"/>
                <a:gd name="connsiteY7" fmla="*/ 1449238 h 1449238"/>
                <a:gd name="connsiteX8" fmla="*/ 284179 w 3743368"/>
                <a:gd name="connsiteY8" fmla="*/ 1449238 h 1449238"/>
                <a:gd name="connsiteX9" fmla="*/ 0 w 3743368"/>
                <a:gd name="connsiteY9" fmla="*/ 1312247 h 1449238"/>
                <a:gd name="connsiteX10" fmla="*/ 0 w 3743368"/>
                <a:gd name="connsiteY10" fmla="*/ 180758 h 1449238"/>
                <a:gd name="connsiteX11" fmla="*/ 284179 w 3743368"/>
                <a:gd name="connsiteY11" fmla="*/ 0 h 14492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43368" h="1449238">
                  <a:moveTo>
                    <a:pt x="284179" y="0"/>
                  </a:moveTo>
                  <a:lnTo>
                    <a:pt x="3743368" y="0"/>
                  </a:lnTo>
                  <a:lnTo>
                    <a:pt x="3743368" y="255819"/>
                  </a:lnTo>
                  <a:lnTo>
                    <a:pt x="3657213" y="302582"/>
                  </a:lnTo>
                  <a:cubicBezTo>
                    <a:pt x="3521829" y="394046"/>
                    <a:pt x="3432817" y="548938"/>
                    <a:pt x="3432817" y="724619"/>
                  </a:cubicBezTo>
                  <a:cubicBezTo>
                    <a:pt x="3432817" y="900300"/>
                    <a:pt x="3521829" y="1055192"/>
                    <a:pt x="3657213" y="1146656"/>
                  </a:cubicBezTo>
                  <a:lnTo>
                    <a:pt x="3743368" y="1193420"/>
                  </a:lnTo>
                  <a:lnTo>
                    <a:pt x="3743368" y="1449238"/>
                  </a:lnTo>
                  <a:lnTo>
                    <a:pt x="284179" y="1449238"/>
                  </a:lnTo>
                  <a:cubicBezTo>
                    <a:pt x="150778" y="1449238"/>
                    <a:pt x="0" y="1445648"/>
                    <a:pt x="0" y="1312247"/>
                  </a:cubicBezTo>
                  <a:lnTo>
                    <a:pt x="0" y="180758"/>
                  </a:lnTo>
                  <a:cubicBezTo>
                    <a:pt x="0" y="47357"/>
                    <a:pt x="150778" y="0"/>
                    <a:pt x="284179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  <p:sp>
          <p:nvSpPr>
            <p:cNvPr id="55" name="Freeform: Shape 54"/>
            <p:cNvSpPr/>
            <p:nvPr/>
          </p:nvSpPr>
          <p:spPr>
            <a:xfrm>
              <a:off x="665080" y="4021660"/>
              <a:ext cx="5566955" cy="1661447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167882 h 1449238"/>
                <a:gd name="connsiteX11" fmla="*/ 241544 w 3700733"/>
                <a:gd name="connsiteY11" fmla="*/ 0 h 1449238"/>
                <a:gd name="connsiteX0" fmla="*/ 241544 w 3700733"/>
                <a:gd name="connsiteY0" fmla="*/ 0 h 1449317"/>
                <a:gd name="connsiteX1" fmla="*/ 3700733 w 3700733"/>
                <a:gd name="connsiteY1" fmla="*/ 0 h 1449317"/>
                <a:gd name="connsiteX2" fmla="*/ 3700733 w 3700733"/>
                <a:gd name="connsiteY2" fmla="*/ 255819 h 1449317"/>
                <a:gd name="connsiteX3" fmla="*/ 3614578 w 3700733"/>
                <a:gd name="connsiteY3" fmla="*/ 302582 h 1449317"/>
                <a:gd name="connsiteX4" fmla="*/ 3390182 w 3700733"/>
                <a:gd name="connsiteY4" fmla="*/ 724619 h 1449317"/>
                <a:gd name="connsiteX5" fmla="*/ 3614578 w 3700733"/>
                <a:gd name="connsiteY5" fmla="*/ 1146656 h 1449317"/>
                <a:gd name="connsiteX6" fmla="*/ 3700733 w 3700733"/>
                <a:gd name="connsiteY6" fmla="*/ 1193420 h 1449317"/>
                <a:gd name="connsiteX7" fmla="*/ 3700733 w 3700733"/>
                <a:gd name="connsiteY7" fmla="*/ 1449238 h 1449317"/>
                <a:gd name="connsiteX8" fmla="*/ 241544 w 3700733"/>
                <a:gd name="connsiteY8" fmla="*/ 1449238 h 1449317"/>
                <a:gd name="connsiteX9" fmla="*/ 0 w 3700733"/>
                <a:gd name="connsiteY9" fmla="*/ 1323449 h 1449317"/>
                <a:gd name="connsiteX10" fmla="*/ 0 w 3700733"/>
                <a:gd name="connsiteY10" fmla="*/ 167882 h 1449317"/>
                <a:gd name="connsiteX11" fmla="*/ 241544 w 3700733"/>
                <a:gd name="connsiteY11" fmla="*/ 0 h 14493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700733" h="1449317">
                  <a:moveTo>
                    <a:pt x="241544" y="0"/>
                  </a:moveTo>
                  <a:lnTo>
                    <a:pt x="3700733" y="0"/>
                  </a:lnTo>
                  <a:lnTo>
                    <a:pt x="3700733" y="255819"/>
                  </a:lnTo>
                  <a:lnTo>
                    <a:pt x="3614578" y="302582"/>
                  </a:lnTo>
                  <a:cubicBezTo>
                    <a:pt x="3479194" y="394046"/>
                    <a:pt x="3390182" y="548938"/>
                    <a:pt x="3390182" y="724619"/>
                  </a:cubicBezTo>
                  <a:cubicBezTo>
                    <a:pt x="3390182" y="900300"/>
                    <a:pt x="3479194" y="1055192"/>
                    <a:pt x="3614578" y="1146656"/>
                  </a:cubicBezTo>
                  <a:lnTo>
                    <a:pt x="3700733" y="1193420"/>
                  </a:lnTo>
                  <a:lnTo>
                    <a:pt x="3700733" y="1449238"/>
                  </a:lnTo>
                  <a:lnTo>
                    <a:pt x="241544" y="1449238"/>
                  </a:lnTo>
                  <a:cubicBezTo>
                    <a:pt x="108143" y="1449238"/>
                    <a:pt x="0" y="1456850"/>
                    <a:pt x="0" y="1323449"/>
                  </a:cubicBezTo>
                  <a:lnTo>
                    <a:pt x="0" y="167882"/>
                  </a:lnTo>
                  <a:cubicBezTo>
                    <a:pt x="0" y="34481"/>
                    <a:pt x="108143" y="0"/>
                    <a:pt x="241544" y="0"/>
                  </a:cubicBezTo>
                  <a:close/>
                </a:path>
              </a:pathLst>
            </a:custGeom>
            <a:noFill/>
            <a:ln w="38100">
              <a:solidFill>
                <a:schemeClr val="accent2">
                  <a:lumMod val="40000"/>
                  <a:lumOff val="60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 dirty="0"/>
            </a:p>
          </p:txBody>
        </p:sp>
        <p:sp>
          <p:nvSpPr>
            <p:cNvPr id="56" name="Freeform: Shape 55"/>
            <p:cNvSpPr/>
            <p:nvPr/>
          </p:nvSpPr>
          <p:spPr>
            <a:xfrm>
              <a:off x="771452" y="4072675"/>
              <a:ext cx="5540090" cy="1573699"/>
            </a:xfrm>
            <a:custGeom>
              <a:avLst/>
              <a:gdLst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0 w 3700733"/>
                <a:gd name="connsiteY10" fmla="*/ 241544 h 1449238"/>
                <a:gd name="connsiteX11" fmla="*/ 241544 w 3700733"/>
                <a:gd name="connsiteY11" fmla="*/ 0 h 1449238"/>
                <a:gd name="connsiteX0" fmla="*/ 241544 w 3700733"/>
                <a:gd name="connsiteY0" fmla="*/ 0 h 1449238"/>
                <a:gd name="connsiteX1" fmla="*/ 3700733 w 3700733"/>
                <a:gd name="connsiteY1" fmla="*/ 0 h 1449238"/>
                <a:gd name="connsiteX2" fmla="*/ 3700733 w 3700733"/>
                <a:gd name="connsiteY2" fmla="*/ 255819 h 1449238"/>
                <a:gd name="connsiteX3" fmla="*/ 3614578 w 3700733"/>
                <a:gd name="connsiteY3" fmla="*/ 302582 h 1449238"/>
                <a:gd name="connsiteX4" fmla="*/ 3390182 w 3700733"/>
                <a:gd name="connsiteY4" fmla="*/ 724619 h 1449238"/>
                <a:gd name="connsiteX5" fmla="*/ 3614578 w 3700733"/>
                <a:gd name="connsiteY5" fmla="*/ 1146656 h 1449238"/>
                <a:gd name="connsiteX6" fmla="*/ 3700733 w 3700733"/>
                <a:gd name="connsiteY6" fmla="*/ 1193420 h 1449238"/>
                <a:gd name="connsiteX7" fmla="*/ 3700733 w 3700733"/>
                <a:gd name="connsiteY7" fmla="*/ 1449238 h 1449238"/>
                <a:gd name="connsiteX8" fmla="*/ 241544 w 3700733"/>
                <a:gd name="connsiteY8" fmla="*/ 1449238 h 1449238"/>
                <a:gd name="connsiteX9" fmla="*/ 0 w 3700733"/>
                <a:gd name="connsiteY9" fmla="*/ 1207694 h 1449238"/>
                <a:gd name="connsiteX10" fmla="*/ 6286 w 3700733"/>
                <a:gd name="connsiteY10" fmla="*/ 163773 h 1449238"/>
                <a:gd name="connsiteX11" fmla="*/ 241544 w 3700733"/>
                <a:gd name="connsiteY11" fmla="*/ 0 h 1449238"/>
                <a:gd name="connsiteX0" fmla="*/ 235258 w 3694447"/>
                <a:gd name="connsiteY0" fmla="*/ 0 h 1449347"/>
                <a:gd name="connsiteX1" fmla="*/ 3694447 w 3694447"/>
                <a:gd name="connsiteY1" fmla="*/ 0 h 1449347"/>
                <a:gd name="connsiteX2" fmla="*/ 3694447 w 3694447"/>
                <a:gd name="connsiteY2" fmla="*/ 255819 h 1449347"/>
                <a:gd name="connsiteX3" fmla="*/ 3608292 w 3694447"/>
                <a:gd name="connsiteY3" fmla="*/ 302582 h 1449347"/>
                <a:gd name="connsiteX4" fmla="*/ 3383896 w 3694447"/>
                <a:gd name="connsiteY4" fmla="*/ 724619 h 1449347"/>
                <a:gd name="connsiteX5" fmla="*/ 3608292 w 3694447"/>
                <a:gd name="connsiteY5" fmla="*/ 1146656 h 1449347"/>
                <a:gd name="connsiteX6" fmla="*/ 3694447 w 3694447"/>
                <a:gd name="connsiteY6" fmla="*/ 1193420 h 1449347"/>
                <a:gd name="connsiteX7" fmla="*/ 3694447 w 3694447"/>
                <a:gd name="connsiteY7" fmla="*/ 1449238 h 1449347"/>
                <a:gd name="connsiteX8" fmla="*/ 235258 w 3694447"/>
                <a:gd name="connsiteY8" fmla="*/ 1449238 h 1449347"/>
                <a:gd name="connsiteX9" fmla="*/ 0 w 3694447"/>
                <a:gd name="connsiteY9" fmla="*/ 1324351 h 1449347"/>
                <a:gd name="connsiteX10" fmla="*/ 0 w 3694447"/>
                <a:gd name="connsiteY10" fmla="*/ 163773 h 1449347"/>
                <a:gd name="connsiteX11" fmla="*/ 235258 w 3694447"/>
                <a:gd name="connsiteY11" fmla="*/ 0 h 14493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94447" h="1449347">
                  <a:moveTo>
                    <a:pt x="235258" y="0"/>
                  </a:moveTo>
                  <a:lnTo>
                    <a:pt x="3694447" y="0"/>
                  </a:lnTo>
                  <a:lnTo>
                    <a:pt x="3694447" y="255819"/>
                  </a:lnTo>
                  <a:lnTo>
                    <a:pt x="3608292" y="302582"/>
                  </a:lnTo>
                  <a:cubicBezTo>
                    <a:pt x="3472908" y="394046"/>
                    <a:pt x="3383896" y="548938"/>
                    <a:pt x="3383896" y="724619"/>
                  </a:cubicBezTo>
                  <a:cubicBezTo>
                    <a:pt x="3383896" y="900300"/>
                    <a:pt x="3472908" y="1055192"/>
                    <a:pt x="3608292" y="1146656"/>
                  </a:cubicBezTo>
                  <a:lnTo>
                    <a:pt x="3694447" y="1193420"/>
                  </a:lnTo>
                  <a:lnTo>
                    <a:pt x="3694447" y="1449238"/>
                  </a:lnTo>
                  <a:lnTo>
                    <a:pt x="235258" y="1449238"/>
                  </a:lnTo>
                  <a:cubicBezTo>
                    <a:pt x="101857" y="1449238"/>
                    <a:pt x="0" y="1457752"/>
                    <a:pt x="0" y="1324351"/>
                  </a:cubicBezTo>
                  <a:lnTo>
                    <a:pt x="0" y="163773"/>
                  </a:lnTo>
                  <a:cubicBezTo>
                    <a:pt x="0" y="30372"/>
                    <a:pt x="101857" y="0"/>
                    <a:pt x="235258" y="0"/>
                  </a:cubicBezTo>
                  <a:close/>
                </a:path>
              </a:pathLst>
            </a:custGeom>
            <a:gradFill flip="none" rotWithShape="1">
              <a:gsLst>
                <a:gs pos="49000">
                  <a:schemeClr val="accent2"/>
                </a:gs>
                <a:gs pos="0">
                  <a:schemeClr val="accent2">
                    <a:lumMod val="77000"/>
                    <a:lumOff val="23000"/>
                  </a:schemeClr>
                </a:gs>
                <a:gs pos="100000">
                  <a:schemeClr val="accent2">
                    <a:lumMod val="72000"/>
                  </a:schemeClr>
                </a:gs>
                <a:gs pos="94000">
                  <a:schemeClr val="accent2">
                    <a:lumMod val="88000"/>
                  </a:schemeClr>
                </a:gs>
              </a:gsLst>
              <a:lin ang="5400000" scaled="1"/>
              <a:tileRect/>
            </a:gradFill>
            <a:ln w="31750">
              <a:noFill/>
              <a:prstDash val="sysDot"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50"/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294838" y="1166535"/>
            <a:ext cx="4474473" cy="1912071"/>
            <a:chOff x="1006732" y="1050604"/>
            <a:chExt cx="4984203" cy="2325736"/>
          </a:xfrm>
        </p:grpSpPr>
        <p:sp>
          <p:nvSpPr>
            <p:cNvPr id="58" name="TextBox 57"/>
            <p:cNvSpPr txBox="1"/>
            <p:nvPr/>
          </p:nvSpPr>
          <p:spPr>
            <a:xfrm>
              <a:off x="1205155" y="1050604"/>
              <a:ext cx="1056640" cy="1235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60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1006732" y="1916327"/>
              <a:ext cx="4984203" cy="14600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tr-TR" sz="3600" b="1" dirty="0" smtClean="0">
                  <a:solidFill>
                    <a:schemeClr val="bg1">
                      <a:lumMod val="85000"/>
                    </a:schemeClr>
                  </a:solidFill>
                </a:rPr>
                <a:t>YÜKSEKÖĞRETİMDE KALİTE NEDİR?</a:t>
              </a:r>
              <a:endParaRPr lang="en-US" sz="3600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D75B-09B7-499B-AADD-4374C7298A7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3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437 -1.97531E-6 L -4.44444E-6 -1.97531E-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219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56811" y="573610"/>
            <a:ext cx="7886700" cy="3263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tr-TR" sz="4000" b="1" dirty="0" smtClean="0"/>
              <a:t>YÜKSEKÖĞRETİMDE KALİTE BİZE NE KAZANDIRIYOR?</a:t>
            </a:r>
            <a:endParaRPr lang="en-US" sz="4000" b="1" dirty="0"/>
          </a:p>
        </p:txBody>
      </p:sp>
      <p:pic>
        <p:nvPicPr>
          <p:cNvPr id="1026" name="Picture 2" descr="Şaşkın emoji PNG şeffaf resi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1561" y="1388799"/>
            <a:ext cx="3560880" cy="35608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ayt Numarası Yer Tutucus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D75B-09B7-499B-AADD-4374C7298A7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95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Untitled Project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20320"/>
            <a:ext cx="9170700" cy="5143500"/>
          </a:xfrm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D75B-09B7-499B-AADD-4374C7298A7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612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TÜRKİYEDE KAÇ ÜNİVERSİTE VE ÖĞRENCİ VAR?</a:t>
            </a:r>
            <a:endParaRPr lang="en-US" b="1" dirty="0"/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18259" y="1520657"/>
            <a:ext cx="3574852" cy="22141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Resim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46" y="1268016"/>
            <a:ext cx="4686453" cy="271938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layt Numarası Yer Tutucus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D75B-09B7-499B-AADD-4374C7298A7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1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Unvan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b="1" dirty="0" smtClean="0"/>
              <a:t>YÜKSEKÖĞRETİMDE KALİTE GÜVENCE NEDİR?</a:t>
            </a:r>
            <a:endParaRPr lang="en-US" b="1" dirty="0"/>
          </a:p>
        </p:txBody>
      </p:sp>
      <p:sp>
        <p:nvSpPr>
          <p:cNvPr id="3" name="İçerik Yer Tutucus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2400" dirty="0" err="1"/>
              <a:t>Yükseköğretim</a:t>
            </a:r>
            <a:r>
              <a:rPr lang="tr-TR" sz="2400" dirty="0"/>
              <a:t> </a:t>
            </a:r>
            <a:r>
              <a:rPr lang="en-US" sz="2400" dirty="0" err="1"/>
              <a:t>kurumlarının</a:t>
            </a:r>
            <a:r>
              <a:rPr lang="en-US" sz="2400" dirty="0"/>
              <a:t> </a:t>
            </a:r>
            <a:r>
              <a:rPr lang="en-US" sz="2400" dirty="0" err="1"/>
              <a:t>eğitim</a:t>
            </a:r>
            <a:r>
              <a:rPr lang="tr-TR" sz="2400" dirty="0"/>
              <a:t>-</a:t>
            </a:r>
            <a:r>
              <a:rPr lang="en-US" sz="2400" dirty="0" err="1"/>
              <a:t>öğretim</a:t>
            </a:r>
            <a:r>
              <a:rPr lang="tr-TR" sz="2400" dirty="0"/>
              <a:t>, araştırma ve toplumsal katkı faaliyetleri ile idari hizmetlerinin iç ve dış kalite güvencesi  ve akreditasyon süreçlerini planlama ve uygulama esaslarının tümünü kapsayan sistemdir.</a:t>
            </a:r>
          </a:p>
          <a:p>
            <a:pPr algn="ctr"/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116" y="2902797"/>
            <a:ext cx="2483768" cy="1831129"/>
          </a:xfrm>
          <a:prstGeom prst="rect">
            <a:avLst/>
          </a:prstGeom>
        </p:spPr>
      </p:pic>
      <p:pic>
        <p:nvPicPr>
          <p:cNvPr id="5" name="Picture 6" descr="Ekolgöz / Kalite Belgelerimiz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2902797"/>
            <a:ext cx="2067744" cy="206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layt Numarası Yer Tutucus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D75B-09B7-499B-AADD-4374C7298A7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646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AutoShape 15"/>
          <p:cNvSpPr>
            <a:spLocks noChangeAspect="1" noChangeArrowheads="1" noTextEdit="1"/>
          </p:cNvSpPr>
          <p:nvPr/>
        </p:nvSpPr>
        <p:spPr bwMode="auto">
          <a:xfrm>
            <a:off x="-56228" y="812006"/>
            <a:ext cx="7258050" cy="328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1050"/>
          </a:p>
        </p:txBody>
      </p:sp>
      <p:sp>
        <p:nvSpPr>
          <p:cNvPr id="37" name="Freeform 17"/>
          <p:cNvSpPr>
            <a:spLocks/>
          </p:cNvSpPr>
          <p:nvPr/>
        </p:nvSpPr>
        <p:spPr bwMode="auto">
          <a:xfrm>
            <a:off x="4619631" y="2230044"/>
            <a:ext cx="2378869" cy="1141810"/>
          </a:xfrm>
          <a:custGeom>
            <a:avLst/>
            <a:gdLst>
              <a:gd name="T0" fmla="*/ 1998 w 1998"/>
              <a:gd name="T1" fmla="*/ 625 h 959"/>
              <a:gd name="T2" fmla="*/ 1071 w 1998"/>
              <a:gd name="T3" fmla="*/ 625 h 959"/>
              <a:gd name="T4" fmla="*/ 486 w 1998"/>
              <a:gd name="T5" fmla="*/ 34 h 959"/>
              <a:gd name="T6" fmla="*/ 486 w 1998"/>
              <a:gd name="T7" fmla="*/ 34 h 959"/>
              <a:gd name="T8" fmla="*/ 477 w 1998"/>
              <a:gd name="T9" fmla="*/ 26 h 959"/>
              <a:gd name="T10" fmla="*/ 468 w 1998"/>
              <a:gd name="T11" fmla="*/ 19 h 959"/>
              <a:gd name="T12" fmla="*/ 458 w 1998"/>
              <a:gd name="T13" fmla="*/ 13 h 959"/>
              <a:gd name="T14" fmla="*/ 448 w 1998"/>
              <a:gd name="T15" fmla="*/ 9 h 959"/>
              <a:gd name="T16" fmla="*/ 437 w 1998"/>
              <a:gd name="T17" fmla="*/ 5 h 959"/>
              <a:gd name="T18" fmla="*/ 426 w 1998"/>
              <a:gd name="T19" fmla="*/ 3 h 959"/>
              <a:gd name="T20" fmla="*/ 415 w 1998"/>
              <a:gd name="T21" fmla="*/ 0 h 959"/>
              <a:gd name="T22" fmla="*/ 403 w 1998"/>
              <a:gd name="T23" fmla="*/ 0 h 959"/>
              <a:gd name="T24" fmla="*/ 116 w 1998"/>
              <a:gd name="T25" fmla="*/ 0 h 959"/>
              <a:gd name="T26" fmla="*/ 116 w 1998"/>
              <a:gd name="T27" fmla="*/ 0 h 959"/>
              <a:gd name="T28" fmla="*/ 97 w 1998"/>
              <a:gd name="T29" fmla="*/ 2 h 959"/>
              <a:gd name="T30" fmla="*/ 79 w 1998"/>
              <a:gd name="T31" fmla="*/ 6 h 959"/>
              <a:gd name="T32" fmla="*/ 64 w 1998"/>
              <a:gd name="T33" fmla="*/ 12 h 959"/>
              <a:gd name="T34" fmla="*/ 49 w 1998"/>
              <a:gd name="T35" fmla="*/ 21 h 959"/>
              <a:gd name="T36" fmla="*/ 36 w 1998"/>
              <a:gd name="T37" fmla="*/ 32 h 959"/>
              <a:gd name="T38" fmla="*/ 26 w 1998"/>
              <a:gd name="T39" fmla="*/ 44 h 959"/>
              <a:gd name="T40" fmla="*/ 16 w 1998"/>
              <a:gd name="T41" fmla="*/ 57 h 959"/>
              <a:gd name="T42" fmla="*/ 8 w 1998"/>
              <a:gd name="T43" fmla="*/ 71 h 959"/>
              <a:gd name="T44" fmla="*/ 4 w 1998"/>
              <a:gd name="T45" fmla="*/ 87 h 959"/>
              <a:gd name="T46" fmla="*/ 1 w 1998"/>
              <a:gd name="T47" fmla="*/ 103 h 959"/>
              <a:gd name="T48" fmla="*/ 0 w 1998"/>
              <a:gd name="T49" fmla="*/ 121 h 959"/>
              <a:gd name="T50" fmla="*/ 1 w 1998"/>
              <a:gd name="T51" fmla="*/ 137 h 959"/>
              <a:gd name="T52" fmla="*/ 5 w 1998"/>
              <a:gd name="T53" fmla="*/ 153 h 959"/>
              <a:gd name="T54" fmla="*/ 13 w 1998"/>
              <a:gd name="T55" fmla="*/ 169 h 959"/>
              <a:gd name="T56" fmla="*/ 21 w 1998"/>
              <a:gd name="T57" fmla="*/ 185 h 959"/>
              <a:gd name="T58" fmla="*/ 35 w 1998"/>
              <a:gd name="T59" fmla="*/ 199 h 959"/>
              <a:gd name="T60" fmla="*/ 609 w 1998"/>
              <a:gd name="T61" fmla="*/ 779 h 959"/>
              <a:gd name="T62" fmla="*/ 609 w 1998"/>
              <a:gd name="T63" fmla="*/ 779 h 959"/>
              <a:gd name="T64" fmla="*/ 618 w 1998"/>
              <a:gd name="T65" fmla="*/ 788 h 959"/>
              <a:gd name="T66" fmla="*/ 627 w 1998"/>
              <a:gd name="T67" fmla="*/ 793 h 959"/>
              <a:gd name="T68" fmla="*/ 637 w 1998"/>
              <a:gd name="T69" fmla="*/ 799 h 959"/>
              <a:gd name="T70" fmla="*/ 647 w 1998"/>
              <a:gd name="T71" fmla="*/ 805 h 959"/>
              <a:gd name="T72" fmla="*/ 657 w 1998"/>
              <a:gd name="T73" fmla="*/ 809 h 959"/>
              <a:gd name="T74" fmla="*/ 669 w 1998"/>
              <a:gd name="T75" fmla="*/ 811 h 959"/>
              <a:gd name="T76" fmla="*/ 680 w 1998"/>
              <a:gd name="T77" fmla="*/ 814 h 959"/>
              <a:gd name="T78" fmla="*/ 692 w 1998"/>
              <a:gd name="T79" fmla="*/ 814 h 959"/>
              <a:gd name="T80" fmla="*/ 1260 w 1998"/>
              <a:gd name="T81" fmla="*/ 814 h 959"/>
              <a:gd name="T82" fmla="*/ 1664 w 1998"/>
              <a:gd name="T83" fmla="*/ 814 h 959"/>
              <a:gd name="T84" fmla="*/ 1664 w 1998"/>
              <a:gd name="T85" fmla="*/ 959 h 959"/>
              <a:gd name="T86" fmla="*/ 1998 w 1998"/>
              <a:gd name="T87" fmla="*/ 625 h 9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998" h="959">
                <a:moveTo>
                  <a:pt x="1998" y="625"/>
                </a:moveTo>
                <a:lnTo>
                  <a:pt x="1071" y="625"/>
                </a:lnTo>
                <a:lnTo>
                  <a:pt x="486" y="34"/>
                </a:lnTo>
                <a:lnTo>
                  <a:pt x="486" y="34"/>
                </a:lnTo>
                <a:lnTo>
                  <a:pt x="477" y="26"/>
                </a:lnTo>
                <a:lnTo>
                  <a:pt x="468" y="19"/>
                </a:lnTo>
                <a:lnTo>
                  <a:pt x="458" y="13"/>
                </a:lnTo>
                <a:lnTo>
                  <a:pt x="448" y="9"/>
                </a:lnTo>
                <a:lnTo>
                  <a:pt x="437" y="5"/>
                </a:lnTo>
                <a:lnTo>
                  <a:pt x="426" y="3"/>
                </a:lnTo>
                <a:lnTo>
                  <a:pt x="415" y="0"/>
                </a:lnTo>
                <a:lnTo>
                  <a:pt x="403" y="0"/>
                </a:lnTo>
                <a:lnTo>
                  <a:pt x="116" y="0"/>
                </a:lnTo>
                <a:lnTo>
                  <a:pt x="116" y="0"/>
                </a:lnTo>
                <a:lnTo>
                  <a:pt x="97" y="2"/>
                </a:lnTo>
                <a:lnTo>
                  <a:pt x="79" y="6"/>
                </a:lnTo>
                <a:lnTo>
                  <a:pt x="64" y="12"/>
                </a:lnTo>
                <a:lnTo>
                  <a:pt x="49" y="21"/>
                </a:lnTo>
                <a:lnTo>
                  <a:pt x="36" y="32"/>
                </a:lnTo>
                <a:lnTo>
                  <a:pt x="26" y="44"/>
                </a:lnTo>
                <a:lnTo>
                  <a:pt x="16" y="57"/>
                </a:lnTo>
                <a:lnTo>
                  <a:pt x="8" y="71"/>
                </a:lnTo>
                <a:lnTo>
                  <a:pt x="4" y="87"/>
                </a:lnTo>
                <a:lnTo>
                  <a:pt x="1" y="103"/>
                </a:lnTo>
                <a:lnTo>
                  <a:pt x="0" y="121"/>
                </a:lnTo>
                <a:lnTo>
                  <a:pt x="1" y="137"/>
                </a:lnTo>
                <a:lnTo>
                  <a:pt x="5" y="153"/>
                </a:lnTo>
                <a:lnTo>
                  <a:pt x="13" y="169"/>
                </a:lnTo>
                <a:lnTo>
                  <a:pt x="21" y="185"/>
                </a:lnTo>
                <a:lnTo>
                  <a:pt x="35" y="199"/>
                </a:lnTo>
                <a:lnTo>
                  <a:pt x="609" y="779"/>
                </a:lnTo>
                <a:lnTo>
                  <a:pt x="609" y="779"/>
                </a:lnTo>
                <a:lnTo>
                  <a:pt x="618" y="788"/>
                </a:lnTo>
                <a:lnTo>
                  <a:pt x="627" y="793"/>
                </a:lnTo>
                <a:lnTo>
                  <a:pt x="637" y="799"/>
                </a:lnTo>
                <a:lnTo>
                  <a:pt x="647" y="805"/>
                </a:lnTo>
                <a:lnTo>
                  <a:pt x="657" y="809"/>
                </a:lnTo>
                <a:lnTo>
                  <a:pt x="669" y="811"/>
                </a:lnTo>
                <a:lnTo>
                  <a:pt x="680" y="814"/>
                </a:lnTo>
                <a:lnTo>
                  <a:pt x="692" y="814"/>
                </a:lnTo>
                <a:lnTo>
                  <a:pt x="1260" y="814"/>
                </a:lnTo>
                <a:lnTo>
                  <a:pt x="1664" y="814"/>
                </a:lnTo>
                <a:lnTo>
                  <a:pt x="1664" y="959"/>
                </a:lnTo>
                <a:lnTo>
                  <a:pt x="1998" y="625"/>
                </a:lnTo>
                <a:close/>
              </a:path>
            </a:pathLst>
          </a:custGeom>
          <a:solidFill>
            <a:srgbClr val="FF8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1050"/>
          </a:p>
        </p:txBody>
      </p:sp>
      <p:sp>
        <p:nvSpPr>
          <p:cNvPr id="38" name="Freeform 18"/>
          <p:cNvSpPr>
            <a:spLocks/>
          </p:cNvSpPr>
          <p:nvPr/>
        </p:nvSpPr>
        <p:spPr bwMode="auto">
          <a:xfrm>
            <a:off x="3651651" y="2230044"/>
            <a:ext cx="1304925" cy="962025"/>
          </a:xfrm>
          <a:custGeom>
            <a:avLst/>
            <a:gdLst>
              <a:gd name="T0" fmla="*/ 35 w 1096"/>
              <a:gd name="T1" fmla="*/ 199 h 808"/>
              <a:gd name="T2" fmla="*/ 609 w 1096"/>
              <a:gd name="T3" fmla="*/ 775 h 808"/>
              <a:gd name="T4" fmla="*/ 609 w 1096"/>
              <a:gd name="T5" fmla="*/ 775 h 808"/>
              <a:gd name="T6" fmla="*/ 618 w 1096"/>
              <a:gd name="T7" fmla="*/ 782 h 808"/>
              <a:gd name="T8" fmla="*/ 627 w 1096"/>
              <a:gd name="T9" fmla="*/ 789 h 808"/>
              <a:gd name="T10" fmla="*/ 637 w 1096"/>
              <a:gd name="T11" fmla="*/ 795 h 808"/>
              <a:gd name="T12" fmla="*/ 647 w 1096"/>
              <a:gd name="T13" fmla="*/ 799 h 808"/>
              <a:gd name="T14" fmla="*/ 657 w 1096"/>
              <a:gd name="T15" fmla="*/ 804 h 808"/>
              <a:gd name="T16" fmla="*/ 669 w 1096"/>
              <a:gd name="T17" fmla="*/ 806 h 808"/>
              <a:gd name="T18" fmla="*/ 679 w 1096"/>
              <a:gd name="T19" fmla="*/ 808 h 808"/>
              <a:gd name="T20" fmla="*/ 691 w 1096"/>
              <a:gd name="T21" fmla="*/ 808 h 808"/>
              <a:gd name="T22" fmla="*/ 978 w 1096"/>
              <a:gd name="T23" fmla="*/ 808 h 808"/>
              <a:gd name="T24" fmla="*/ 978 w 1096"/>
              <a:gd name="T25" fmla="*/ 808 h 808"/>
              <a:gd name="T26" fmla="*/ 997 w 1096"/>
              <a:gd name="T27" fmla="*/ 806 h 808"/>
              <a:gd name="T28" fmla="*/ 1014 w 1096"/>
              <a:gd name="T29" fmla="*/ 802 h 808"/>
              <a:gd name="T30" fmla="*/ 1030 w 1096"/>
              <a:gd name="T31" fmla="*/ 796 h 808"/>
              <a:gd name="T32" fmla="*/ 1045 w 1096"/>
              <a:gd name="T33" fmla="*/ 788 h 808"/>
              <a:gd name="T34" fmla="*/ 1058 w 1096"/>
              <a:gd name="T35" fmla="*/ 777 h 808"/>
              <a:gd name="T36" fmla="*/ 1070 w 1096"/>
              <a:gd name="T37" fmla="*/ 764 h 808"/>
              <a:gd name="T38" fmla="*/ 1078 w 1096"/>
              <a:gd name="T39" fmla="*/ 751 h 808"/>
              <a:gd name="T40" fmla="*/ 1086 w 1096"/>
              <a:gd name="T41" fmla="*/ 737 h 808"/>
              <a:gd name="T42" fmla="*/ 1091 w 1096"/>
              <a:gd name="T43" fmla="*/ 721 h 808"/>
              <a:gd name="T44" fmla="*/ 1094 w 1096"/>
              <a:gd name="T45" fmla="*/ 705 h 808"/>
              <a:gd name="T46" fmla="*/ 1096 w 1096"/>
              <a:gd name="T47" fmla="*/ 689 h 808"/>
              <a:gd name="T48" fmla="*/ 1093 w 1096"/>
              <a:gd name="T49" fmla="*/ 671 h 808"/>
              <a:gd name="T50" fmla="*/ 1090 w 1096"/>
              <a:gd name="T51" fmla="*/ 655 h 808"/>
              <a:gd name="T52" fmla="*/ 1083 w 1096"/>
              <a:gd name="T53" fmla="*/ 639 h 808"/>
              <a:gd name="T54" fmla="*/ 1072 w 1096"/>
              <a:gd name="T55" fmla="*/ 625 h 808"/>
              <a:gd name="T56" fmla="*/ 1061 w 1096"/>
              <a:gd name="T57" fmla="*/ 610 h 808"/>
              <a:gd name="T58" fmla="*/ 486 w 1096"/>
              <a:gd name="T59" fmla="*/ 34 h 808"/>
              <a:gd name="T60" fmla="*/ 486 w 1096"/>
              <a:gd name="T61" fmla="*/ 34 h 808"/>
              <a:gd name="T62" fmla="*/ 477 w 1096"/>
              <a:gd name="T63" fmla="*/ 26 h 808"/>
              <a:gd name="T64" fmla="*/ 469 w 1096"/>
              <a:gd name="T65" fmla="*/ 19 h 808"/>
              <a:gd name="T66" fmla="*/ 459 w 1096"/>
              <a:gd name="T67" fmla="*/ 13 h 808"/>
              <a:gd name="T68" fmla="*/ 448 w 1096"/>
              <a:gd name="T69" fmla="*/ 9 h 808"/>
              <a:gd name="T70" fmla="*/ 437 w 1096"/>
              <a:gd name="T71" fmla="*/ 5 h 808"/>
              <a:gd name="T72" fmla="*/ 427 w 1096"/>
              <a:gd name="T73" fmla="*/ 3 h 808"/>
              <a:gd name="T74" fmla="*/ 415 w 1096"/>
              <a:gd name="T75" fmla="*/ 0 h 808"/>
              <a:gd name="T76" fmla="*/ 403 w 1096"/>
              <a:gd name="T77" fmla="*/ 0 h 808"/>
              <a:gd name="T78" fmla="*/ 116 w 1096"/>
              <a:gd name="T79" fmla="*/ 0 h 808"/>
              <a:gd name="T80" fmla="*/ 116 w 1096"/>
              <a:gd name="T81" fmla="*/ 0 h 808"/>
              <a:gd name="T82" fmla="*/ 97 w 1096"/>
              <a:gd name="T83" fmla="*/ 2 h 808"/>
              <a:gd name="T84" fmla="*/ 80 w 1096"/>
              <a:gd name="T85" fmla="*/ 6 h 808"/>
              <a:gd name="T86" fmla="*/ 64 w 1096"/>
              <a:gd name="T87" fmla="*/ 12 h 808"/>
              <a:gd name="T88" fmla="*/ 49 w 1096"/>
              <a:gd name="T89" fmla="*/ 21 h 808"/>
              <a:gd name="T90" fmla="*/ 36 w 1096"/>
              <a:gd name="T91" fmla="*/ 32 h 808"/>
              <a:gd name="T92" fmla="*/ 26 w 1096"/>
              <a:gd name="T93" fmla="*/ 44 h 808"/>
              <a:gd name="T94" fmla="*/ 16 w 1096"/>
              <a:gd name="T95" fmla="*/ 57 h 808"/>
              <a:gd name="T96" fmla="*/ 9 w 1096"/>
              <a:gd name="T97" fmla="*/ 71 h 808"/>
              <a:gd name="T98" fmla="*/ 4 w 1096"/>
              <a:gd name="T99" fmla="*/ 87 h 808"/>
              <a:gd name="T100" fmla="*/ 1 w 1096"/>
              <a:gd name="T101" fmla="*/ 103 h 808"/>
              <a:gd name="T102" fmla="*/ 0 w 1096"/>
              <a:gd name="T103" fmla="*/ 121 h 808"/>
              <a:gd name="T104" fmla="*/ 1 w 1096"/>
              <a:gd name="T105" fmla="*/ 137 h 808"/>
              <a:gd name="T106" fmla="*/ 6 w 1096"/>
              <a:gd name="T107" fmla="*/ 153 h 808"/>
              <a:gd name="T108" fmla="*/ 13 w 1096"/>
              <a:gd name="T109" fmla="*/ 169 h 808"/>
              <a:gd name="T110" fmla="*/ 22 w 1096"/>
              <a:gd name="T111" fmla="*/ 185 h 808"/>
              <a:gd name="T112" fmla="*/ 35 w 1096"/>
              <a:gd name="T113" fmla="*/ 199 h 808"/>
              <a:gd name="T114" fmla="*/ 35 w 1096"/>
              <a:gd name="T115" fmla="*/ 199 h 8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096" h="808">
                <a:moveTo>
                  <a:pt x="35" y="199"/>
                </a:moveTo>
                <a:lnTo>
                  <a:pt x="609" y="775"/>
                </a:lnTo>
                <a:lnTo>
                  <a:pt x="609" y="775"/>
                </a:lnTo>
                <a:lnTo>
                  <a:pt x="618" y="782"/>
                </a:lnTo>
                <a:lnTo>
                  <a:pt x="627" y="789"/>
                </a:lnTo>
                <a:lnTo>
                  <a:pt x="637" y="795"/>
                </a:lnTo>
                <a:lnTo>
                  <a:pt x="647" y="799"/>
                </a:lnTo>
                <a:lnTo>
                  <a:pt x="657" y="804"/>
                </a:lnTo>
                <a:lnTo>
                  <a:pt x="669" y="806"/>
                </a:lnTo>
                <a:lnTo>
                  <a:pt x="679" y="808"/>
                </a:lnTo>
                <a:lnTo>
                  <a:pt x="691" y="808"/>
                </a:lnTo>
                <a:lnTo>
                  <a:pt x="978" y="808"/>
                </a:lnTo>
                <a:lnTo>
                  <a:pt x="978" y="808"/>
                </a:lnTo>
                <a:lnTo>
                  <a:pt x="997" y="806"/>
                </a:lnTo>
                <a:lnTo>
                  <a:pt x="1014" y="802"/>
                </a:lnTo>
                <a:lnTo>
                  <a:pt x="1030" y="796"/>
                </a:lnTo>
                <a:lnTo>
                  <a:pt x="1045" y="788"/>
                </a:lnTo>
                <a:lnTo>
                  <a:pt x="1058" y="777"/>
                </a:lnTo>
                <a:lnTo>
                  <a:pt x="1070" y="764"/>
                </a:lnTo>
                <a:lnTo>
                  <a:pt x="1078" y="751"/>
                </a:lnTo>
                <a:lnTo>
                  <a:pt x="1086" y="737"/>
                </a:lnTo>
                <a:lnTo>
                  <a:pt x="1091" y="721"/>
                </a:lnTo>
                <a:lnTo>
                  <a:pt x="1094" y="705"/>
                </a:lnTo>
                <a:lnTo>
                  <a:pt x="1096" y="689"/>
                </a:lnTo>
                <a:lnTo>
                  <a:pt x="1093" y="671"/>
                </a:lnTo>
                <a:lnTo>
                  <a:pt x="1090" y="655"/>
                </a:lnTo>
                <a:lnTo>
                  <a:pt x="1083" y="639"/>
                </a:lnTo>
                <a:lnTo>
                  <a:pt x="1072" y="625"/>
                </a:lnTo>
                <a:lnTo>
                  <a:pt x="1061" y="610"/>
                </a:lnTo>
                <a:lnTo>
                  <a:pt x="486" y="34"/>
                </a:lnTo>
                <a:lnTo>
                  <a:pt x="486" y="34"/>
                </a:lnTo>
                <a:lnTo>
                  <a:pt x="477" y="26"/>
                </a:lnTo>
                <a:lnTo>
                  <a:pt x="469" y="19"/>
                </a:lnTo>
                <a:lnTo>
                  <a:pt x="459" y="13"/>
                </a:lnTo>
                <a:lnTo>
                  <a:pt x="448" y="9"/>
                </a:lnTo>
                <a:lnTo>
                  <a:pt x="437" y="5"/>
                </a:lnTo>
                <a:lnTo>
                  <a:pt x="427" y="3"/>
                </a:lnTo>
                <a:lnTo>
                  <a:pt x="415" y="0"/>
                </a:lnTo>
                <a:lnTo>
                  <a:pt x="403" y="0"/>
                </a:lnTo>
                <a:lnTo>
                  <a:pt x="116" y="0"/>
                </a:lnTo>
                <a:lnTo>
                  <a:pt x="116" y="0"/>
                </a:lnTo>
                <a:lnTo>
                  <a:pt x="97" y="2"/>
                </a:lnTo>
                <a:lnTo>
                  <a:pt x="80" y="6"/>
                </a:lnTo>
                <a:lnTo>
                  <a:pt x="64" y="12"/>
                </a:lnTo>
                <a:lnTo>
                  <a:pt x="49" y="21"/>
                </a:lnTo>
                <a:lnTo>
                  <a:pt x="36" y="32"/>
                </a:lnTo>
                <a:lnTo>
                  <a:pt x="26" y="44"/>
                </a:lnTo>
                <a:lnTo>
                  <a:pt x="16" y="57"/>
                </a:lnTo>
                <a:lnTo>
                  <a:pt x="9" y="71"/>
                </a:lnTo>
                <a:lnTo>
                  <a:pt x="4" y="87"/>
                </a:lnTo>
                <a:lnTo>
                  <a:pt x="1" y="103"/>
                </a:lnTo>
                <a:lnTo>
                  <a:pt x="0" y="121"/>
                </a:lnTo>
                <a:lnTo>
                  <a:pt x="1" y="137"/>
                </a:lnTo>
                <a:lnTo>
                  <a:pt x="6" y="153"/>
                </a:lnTo>
                <a:lnTo>
                  <a:pt x="13" y="169"/>
                </a:lnTo>
                <a:lnTo>
                  <a:pt x="22" y="185"/>
                </a:lnTo>
                <a:lnTo>
                  <a:pt x="35" y="199"/>
                </a:lnTo>
                <a:lnTo>
                  <a:pt x="35" y="199"/>
                </a:lnTo>
                <a:close/>
              </a:path>
            </a:pathLst>
          </a:custGeom>
          <a:solidFill>
            <a:srgbClr val="68AC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1050"/>
          </a:p>
        </p:txBody>
      </p:sp>
      <p:sp>
        <p:nvSpPr>
          <p:cNvPr id="39" name="Freeform 19"/>
          <p:cNvSpPr>
            <a:spLocks/>
          </p:cNvSpPr>
          <p:nvPr/>
        </p:nvSpPr>
        <p:spPr bwMode="auto">
          <a:xfrm>
            <a:off x="1340650" y="1071565"/>
            <a:ext cx="2656285" cy="2120504"/>
          </a:xfrm>
          <a:custGeom>
            <a:avLst/>
            <a:gdLst>
              <a:gd name="T0" fmla="*/ 0 w 2231"/>
              <a:gd name="T1" fmla="*/ 0 h 1781"/>
              <a:gd name="T2" fmla="*/ 1746 w 2231"/>
              <a:gd name="T3" fmla="*/ 1748 h 1781"/>
              <a:gd name="T4" fmla="*/ 1746 w 2231"/>
              <a:gd name="T5" fmla="*/ 1748 h 1781"/>
              <a:gd name="T6" fmla="*/ 1754 w 2231"/>
              <a:gd name="T7" fmla="*/ 1755 h 1781"/>
              <a:gd name="T8" fmla="*/ 1764 w 2231"/>
              <a:gd name="T9" fmla="*/ 1762 h 1781"/>
              <a:gd name="T10" fmla="*/ 1773 w 2231"/>
              <a:gd name="T11" fmla="*/ 1768 h 1781"/>
              <a:gd name="T12" fmla="*/ 1784 w 2231"/>
              <a:gd name="T13" fmla="*/ 1772 h 1781"/>
              <a:gd name="T14" fmla="*/ 1794 w 2231"/>
              <a:gd name="T15" fmla="*/ 1777 h 1781"/>
              <a:gd name="T16" fmla="*/ 1804 w 2231"/>
              <a:gd name="T17" fmla="*/ 1779 h 1781"/>
              <a:gd name="T18" fmla="*/ 1816 w 2231"/>
              <a:gd name="T19" fmla="*/ 1781 h 1781"/>
              <a:gd name="T20" fmla="*/ 1828 w 2231"/>
              <a:gd name="T21" fmla="*/ 1781 h 1781"/>
              <a:gd name="T22" fmla="*/ 2115 w 2231"/>
              <a:gd name="T23" fmla="*/ 1781 h 1781"/>
              <a:gd name="T24" fmla="*/ 2115 w 2231"/>
              <a:gd name="T25" fmla="*/ 1781 h 1781"/>
              <a:gd name="T26" fmla="*/ 2134 w 2231"/>
              <a:gd name="T27" fmla="*/ 1779 h 1781"/>
              <a:gd name="T28" fmla="*/ 2151 w 2231"/>
              <a:gd name="T29" fmla="*/ 1775 h 1781"/>
              <a:gd name="T30" fmla="*/ 2167 w 2231"/>
              <a:gd name="T31" fmla="*/ 1769 h 1781"/>
              <a:gd name="T32" fmla="*/ 2182 w 2231"/>
              <a:gd name="T33" fmla="*/ 1761 h 1781"/>
              <a:gd name="T34" fmla="*/ 2195 w 2231"/>
              <a:gd name="T35" fmla="*/ 1750 h 1781"/>
              <a:gd name="T36" fmla="*/ 2206 w 2231"/>
              <a:gd name="T37" fmla="*/ 1737 h 1781"/>
              <a:gd name="T38" fmla="*/ 2215 w 2231"/>
              <a:gd name="T39" fmla="*/ 1724 h 1781"/>
              <a:gd name="T40" fmla="*/ 2222 w 2231"/>
              <a:gd name="T41" fmla="*/ 1710 h 1781"/>
              <a:gd name="T42" fmla="*/ 2228 w 2231"/>
              <a:gd name="T43" fmla="*/ 1694 h 1781"/>
              <a:gd name="T44" fmla="*/ 2231 w 2231"/>
              <a:gd name="T45" fmla="*/ 1678 h 1781"/>
              <a:gd name="T46" fmla="*/ 2231 w 2231"/>
              <a:gd name="T47" fmla="*/ 1662 h 1781"/>
              <a:gd name="T48" fmla="*/ 2230 w 2231"/>
              <a:gd name="T49" fmla="*/ 1644 h 1781"/>
              <a:gd name="T50" fmla="*/ 2225 w 2231"/>
              <a:gd name="T51" fmla="*/ 1628 h 1781"/>
              <a:gd name="T52" fmla="*/ 2220 w 2231"/>
              <a:gd name="T53" fmla="*/ 1612 h 1781"/>
              <a:gd name="T54" fmla="*/ 2209 w 2231"/>
              <a:gd name="T55" fmla="*/ 1598 h 1781"/>
              <a:gd name="T56" fmla="*/ 2198 w 2231"/>
              <a:gd name="T57" fmla="*/ 1583 h 1781"/>
              <a:gd name="T58" fmla="*/ 701 w 2231"/>
              <a:gd name="T59" fmla="*/ 86 h 1781"/>
              <a:gd name="T60" fmla="*/ 701 w 2231"/>
              <a:gd name="T61" fmla="*/ 86 h 1781"/>
              <a:gd name="T62" fmla="*/ 680 w 2231"/>
              <a:gd name="T63" fmla="*/ 65 h 1781"/>
              <a:gd name="T64" fmla="*/ 656 w 2231"/>
              <a:gd name="T65" fmla="*/ 49 h 1781"/>
              <a:gd name="T66" fmla="*/ 632 w 2231"/>
              <a:gd name="T67" fmla="*/ 35 h 1781"/>
              <a:gd name="T68" fmla="*/ 607 w 2231"/>
              <a:gd name="T69" fmla="*/ 22 h 1781"/>
              <a:gd name="T70" fmla="*/ 579 w 2231"/>
              <a:gd name="T71" fmla="*/ 13 h 1781"/>
              <a:gd name="T72" fmla="*/ 552 w 2231"/>
              <a:gd name="T73" fmla="*/ 6 h 1781"/>
              <a:gd name="T74" fmla="*/ 524 w 2231"/>
              <a:gd name="T75" fmla="*/ 1 h 1781"/>
              <a:gd name="T76" fmla="*/ 495 w 2231"/>
              <a:gd name="T77" fmla="*/ 0 h 1781"/>
              <a:gd name="T78" fmla="*/ 0 w 2231"/>
              <a:gd name="T79" fmla="*/ 0 h 17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2231" h="1781">
                <a:moveTo>
                  <a:pt x="0" y="0"/>
                </a:moveTo>
                <a:lnTo>
                  <a:pt x="1746" y="1748"/>
                </a:lnTo>
                <a:lnTo>
                  <a:pt x="1746" y="1748"/>
                </a:lnTo>
                <a:lnTo>
                  <a:pt x="1754" y="1755"/>
                </a:lnTo>
                <a:lnTo>
                  <a:pt x="1764" y="1762"/>
                </a:lnTo>
                <a:lnTo>
                  <a:pt x="1773" y="1768"/>
                </a:lnTo>
                <a:lnTo>
                  <a:pt x="1784" y="1772"/>
                </a:lnTo>
                <a:lnTo>
                  <a:pt x="1794" y="1777"/>
                </a:lnTo>
                <a:lnTo>
                  <a:pt x="1804" y="1779"/>
                </a:lnTo>
                <a:lnTo>
                  <a:pt x="1816" y="1781"/>
                </a:lnTo>
                <a:lnTo>
                  <a:pt x="1828" y="1781"/>
                </a:lnTo>
                <a:lnTo>
                  <a:pt x="2115" y="1781"/>
                </a:lnTo>
                <a:lnTo>
                  <a:pt x="2115" y="1781"/>
                </a:lnTo>
                <a:lnTo>
                  <a:pt x="2134" y="1779"/>
                </a:lnTo>
                <a:lnTo>
                  <a:pt x="2151" y="1775"/>
                </a:lnTo>
                <a:lnTo>
                  <a:pt x="2167" y="1769"/>
                </a:lnTo>
                <a:lnTo>
                  <a:pt x="2182" y="1761"/>
                </a:lnTo>
                <a:lnTo>
                  <a:pt x="2195" y="1750"/>
                </a:lnTo>
                <a:lnTo>
                  <a:pt x="2206" y="1737"/>
                </a:lnTo>
                <a:lnTo>
                  <a:pt x="2215" y="1724"/>
                </a:lnTo>
                <a:lnTo>
                  <a:pt x="2222" y="1710"/>
                </a:lnTo>
                <a:lnTo>
                  <a:pt x="2228" y="1694"/>
                </a:lnTo>
                <a:lnTo>
                  <a:pt x="2231" y="1678"/>
                </a:lnTo>
                <a:lnTo>
                  <a:pt x="2231" y="1662"/>
                </a:lnTo>
                <a:lnTo>
                  <a:pt x="2230" y="1644"/>
                </a:lnTo>
                <a:lnTo>
                  <a:pt x="2225" y="1628"/>
                </a:lnTo>
                <a:lnTo>
                  <a:pt x="2220" y="1612"/>
                </a:lnTo>
                <a:lnTo>
                  <a:pt x="2209" y="1598"/>
                </a:lnTo>
                <a:lnTo>
                  <a:pt x="2198" y="1583"/>
                </a:lnTo>
                <a:lnTo>
                  <a:pt x="701" y="86"/>
                </a:lnTo>
                <a:lnTo>
                  <a:pt x="701" y="86"/>
                </a:lnTo>
                <a:lnTo>
                  <a:pt x="680" y="65"/>
                </a:lnTo>
                <a:lnTo>
                  <a:pt x="656" y="49"/>
                </a:lnTo>
                <a:lnTo>
                  <a:pt x="632" y="35"/>
                </a:lnTo>
                <a:lnTo>
                  <a:pt x="607" y="22"/>
                </a:lnTo>
                <a:lnTo>
                  <a:pt x="579" y="13"/>
                </a:lnTo>
                <a:lnTo>
                  <a:pt x="552" y="6"/>
                </a:lnTo>
                <a:lnTo>
                  <a:pt x="524" y="1"/>
                </a:lnTo>
                <a:lnTo>
                  <a:pt x="495" y="0"/>
                </a:lnTo>
                <a:lnTo>
                  <a:pt x="0" y="0"/>
                </a:lnTo>
                <a:close/>
              </a:path>
            </a:pathLst>
          </a:custGeom>
          <a:solidFill>
            <a:srgbClr val="FF8C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1050"/>
          </a:p>
        </p:txBody>
      </p:sp>
      <p:sp>
        <p:nvSpPr>
          <p:cNvPr id="40" name="Freeform 20"/>
          <p:cNvSpPr>
            <a:spLocks/>
          </p:cNvSpPr>
          <p:nvPr/>
        </p:nvSpPr>
        <p:spPr bwMode="auto">
          <a:xfrm>
            <a:off x="0" y="2455069"/>
            <a:ext cx="7258050" cy="519113"/>
          </a:xfrm>
          <a:custGeom>
            <a:avLst/>
            <a:gdLst>
              <a:gd name="T0" fmla="*/ 5878 w 6096"/>
              <a:gd name="T1" fmla="*/ 436 h 436"/>
              <a:gd name="T2" fmla="*/ 0 w 6096"/>
              <a:gd name="T3" fmla="*/ 436 h 436"/>
              <a:gd name="T4" fmla="*/ 0 w 6096"/>
              <a:gd name="T5" fmla="*/ 0 h 436"/>
              <a:gd name="T6" fmla="*/ 5878 w 6096"/>
              <a:gd name="T7" fmla="*/ 0 h 436"/>
              <a:gd name="T8" fmla="*/ 6096 w 6096"/>
              <a:gd name="T9" fmla="*/ 218 h 436"/>
              <a:gd name="T10" fmla="*/ 5878 w 6096"/>
              <a:gd name="T11" fmla="*/ 436 h 4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6096" h="436">
                <a:moveTo>
                  <a:pt x="5878" y="436"/>
                </a:moveTo>
                <a:lnTo>
                  <a:pt x="0" y="436"/>
                </a:lnTo>
                <a:lnTo>
                  <a:pt x="0" y="0"/>
                </a:lnTo>
                <a:lnTo>
                  <a:pt x="5878" y="0"/>
                </a:lnTo>
                <a:lnTo>
                  <a:pt x="6096" y="218"/>
                </a:lnTo>
                <a:lnTo>
                  <a:pt x="5878" y="436"/>
                </a:lnTo>
                <a:close/>
              </a:path>
            </a:pathLst>
          </a:custGeom>
          <a:solidFill>
            <a:srgbClr val="2E092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1050"/>
          </a:p>
        </p:txBody>
      </p:sp>
      <p:sp>
        <p:nvSpPr>
          <p:cNvPr id="41" name="Freeform 21"/>
          <p:cNvSpPr>
            <a:spLocks/>
          </p:cNvSpPr>
          <p:nvPr/>
        </p:nvSpPr>
        <p:spPr bwMode="auto">
          <a:xfrm>
            <a:off x="1340646" y="2232422"/>
            <a:ext cx="2790825" cy="2125266"/>
          </a:xfrm>
          <a:custGeom>
            <a:avLst/>
            <a:gdLst>
              <a:gd name="T0" fmla="*/ 0 w 2344"/>
              <a:gd name="T1" fmla="*/ 1785 h 1785"/>
              <a:gd name="T2" fmla="*/ 1742 w 2344"/>
              <a:gd name="T3" fmla="*/ 33 h 1785"/>
              <a:gd name="T4" fmla="*/ 1742 w 2344"/>
              <a:gd name="T5" fmla="*/ 33 h 1785"/>
              <a:gd name="T6" fmla="*/ 1751 w 2344"/>
              <a:gd name="T7" fmla="*/ 26 h 1785"/>
              <a:gd name="T8" fmla="*/ 1759 w 2344"/>
              <a:gd name="T9" fmla="*/ 19 h 1785"/>
              <a:gd name="T10" fmla="*/ 1770 w 2344"/>
              <a:gd name="T11" fmla="*/ 13 h 1785"/>
              <a:gd name="T12" fmla="*/ 1780 w 2344"/>
              <a:gd name="T13" fmla="*/ 8 h 1785"/>
              <a:gd name="T14" fmla="*/ 1790 w 2344"/>
              <a:gd name="T15" fmla="*/ 4 h 1785"/>
              <a:gd name="T16" fmla="*/ 1802 w 2344"/>
              <a:gd name="T17" fmla="*/ 1 h 1785"/>
              <a:gd name="T18" fmla="*/ 1812 w 2344"/>
              <a:gd name="T19" fmla="*/ 0 h 1785"/>
              <a:gd name="T20" fmla="*/ 1823 w 2344"/>
              <a:gd name="T21" fmla="*/ 0 h 1785"/>
              <a:gd name="T22" fmla="*/ 2344 w 2344"/>
              <a:gd name="T23" fmla="*/ 0 h 1785"/>
              <a:gd name="T24" fmla="*/ 701 w 2344"/>
              <a:gd name="T25" fmla="*/ 1699 h 1785"/>
              <a:gd name="T26" fmla="*/ 701 w 2344"/>
              <a:gd name="T27" fmla="*/ 1699 h 1785"/>
              <a:gd name="T28" fmla="*/ 680 w 2344"/>
              <a:gd name="T29" fmla="*/ 1720 h 1785"/>
              <a:gd name="T30" fmla="*/ 656 w 2344"/>
              <a:gd name="T31" fmla="*/ 1736 h 1785"/>
              <a:gd name="T32" fmla="*/ 632 w 2344"/>
              <a:gd name="T33" fmla="*/ 1750 h 1785"/>
              <a:gd name="T34" fmla="*/ 607 w 2344"/>
              <a:gd name="T35" fmla="*/ 1763 h 1785"/>
              <a:gd name="T36" fmla="*/ 579 w 2344"/>
              <a:gd name="T37" fmla="*/ 1772 h 1785"/>
              <a:gd name="T38" fmla="*/ 552 w 2344"/>
              <a:gd name="T39" fmla="*/ 1779 h 1785"/>
              <a:gd name="T40" fmla="*/ 524 w 2344"/>
              <a:gd name="T41" fmla="*/ 1784 h 1785"/>
              <a:gd name="T42" fmla="*/ 495 w 2344"/>
              <a:gd name="T43" fmla="*/ 1785 h 1785"/>
              <a:gd name="T44" fmla="*/ 0 w 2344"/>
              <a:gd name="T45" fmla="*/ 1785 h 17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2344" h="1785">
                <a:moveTo>
                  <a:pt x="0" y="1785"/>
                </a:moveTo>
                <a:lnTo>
                  <a:pt x="1742" y="33"/>
                </a:lnTo>
                <a:lnTo>
                  <a:pt x="1742" y="33"/>
                </a:lnTo>
                <a:lnTo>
                  <a:pt x="1751" y="26"/>
                </a:lnTo>
                <a:lnTo>
                  <a:pt x="1759" y="19"/>
                </a:lnTo>
                <a:lnTo>
                  <a:pt x="1770" y="13"/>
                </a:lnTo>
                <a:lnTo>
                  <a:pt x="1780" y="8"/>
                </a:lnTo>
                <a:lnTo>
                  <a:pt x="1790" y="4"/>
                </a:lnTo>
                <a:lnTo>
                  <a:pt x="1802" y="1"/>
                </a:lnTo>
                <a:lnTo>
                  <a:pt x="1812" y="0"/>
                </a:lnTo>
                <a:lnTo>
                  <a:pt x="1823" y="0"/>
                </a:lnTo>
                <a:lnTo>
                  <a:pt x="2344" y="0"/>
                </a:lnTo>
                <a:lnTo>
                  <a:pt x="701" y="1699"/>
                </a:lnTo>
                <a:lnTo>
                  <a:pt x="701" y="1699"/>
                </a:lnTo>
                <a:lnTo>
                  <a:pt x="680" y="1720"/>
                </a:lnTo>
                <a:lnTo>
                  <a:pt x="656" y="1736"/>
                </a:lnTo>
                <a:lnTo>
                  <a:pt x="632" y="1750"/>
                </a:lnTo>
                <a:lnTo>
                  <a:pt x="607" y="1763"/>
                </a:lnTo>
                <a:lnTo>
                  <a:pt x="579" y="1772"/>
                </a:lnTo>
                <a:lnTo>
                  <a:pt x="552" y="1779"/>
                </a:lnTo>
                <a:lnTo>
                  <a:pt x="524" y="1784"/>
                </a:lnTo>
                <a:lnTo>
                  <a:pt x="495" y="1785"/>
                </a:lnTo>
                <a:lnTo>
                  <a:pt x="0" y="1785"/>
                </a:lnTo>
                <a:close/>
              </a:path>
            </a:pathLst>
          </a:custGeom>
          <a:solidFill>
            <a:srgbClr val="04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1050"/>
          </a:p>
        </p:txBody>
      </p:sp>
      <p:sp>
        <p:nvSpPr>
          <p:cNvPr id="42" name="Freeform 22"/>
          <p:cNvSpPr>
            <a:spLocks/>
          </p:cNvSpPr>
          <p:nvPr/>
        </p:nvSpPr>
        <p:spPr bwMode="auto">
          <a:xfrm>
            <a:off x="-1" y="3840364"/>
            <a:ext cx="2595563" cy="522685"/>
          </a:xfrm>
          <a:custGeom>
            <a:avLst/>
            <a:gdLst>
              <a:gd name="T0" fmla="*/ 1621 w 2180"/>
              <a:gd name="T1" fmla="*/ 439 h 439"/>
              <a:gd name="T2" fmla="*/ 0 w 2180"/>
              <a:gd name="T3" fmla="*/ 439 h 439"/>
              <a:gd name="T4" fmla="*/ 0 w 2180"/>
              <a:gd name="T5" fmla="*/ 3 h 439"/>
              <a:gd name="T6" fmla="*/ 2180 w 2180"/>
              <a:gd name="T7" fmla="*/ 0 h 439"/>
              <a:gd name="T8" fmla="*/ 1827 w 2180"/>
              <a:gd name="T9" fmla="*/ 353 h 439"/>
              <a:gd name="T10" fmla="*/ 1827 w 2180"/>
              <a:gd name="T11" fmla="*/ 353 h 439"/>
              <a:gd name="T12" fmla="*/ 1806 w 2180"/>
              <a:gd name="T13" fmla="*/ 374 h 439"/>
              <a:gd name="T14" fmla="*/ 1782 w 2180"/>
              <a:gd name="T15" fmla="*/ 390 h 439"/>
              <a:gd name="T16" fmla="*/ 1758 w 2180"/>
              <a:gd name="T17" fmla="*/ 404 h 439"/>
              <a:gd name="T18" fmla="*/ 1733 w 2180"/>
              <a:gd name="T19" fmla="*/ 417 h 439"/>
              <a:gd name="T20" fmla="*/ 1705 w 2180"/>
              <a:gd name="T21" fmla="*/ 426 h 439"/>
              <a:gd name="T22" fmla="*/ 1678 w 2180"/>
              <a:gd name="T23" fmla="*/ 433 h 439"/>
              <a:gd name="T24" fmla="*/ 1650 w 2180"/>
              <a:gd name="T25" fmla="*/ 438 h 439"/>
              <a:gd name="T26" fmla="*/ 1621 w 2180"/>
              <a:gd name="T27" fmla="*/ 439 h 439"/>
              <a:gd name="T28" fmla="*/ 1621 w 2180"/>
              <a:gd name="T29" fmla="*/ 439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180" h="439">
                <a:moveTo>
                  <a:pt x="1621" y="439"/>
                </a:moveTo>
                <a:lnTo>
                  <a:pt x="0" y="439"/>
                </a:lnTo>
                <a:lnTo>
                  <a:pt x="0" y="3"/>
                </a:lnTo>
                <a:lnTo>
                  <a:pt x="2180" y="0"/>
                </a:lnTo>
                <a:lnTo>
                  <a:pt x="1827" y="353"/>
                </a:lnTo>
                <a:lnTo>
                  <a:pt x="1827" y="353"/>
                </a:lnTo>
                <a:lnTo>
                  <a:pt x="1806" y="374"/>
                </a:lnTo>
                <a:lnTo>
                  <a:pt x="1782" y="390"/>
                </a:lnTo>
                <a:lnTo>
                  <a:pt x="1758" y="404"/>
                </a:lnTo>
                <a:lnTo>
                  <a:pt x="1733" y="417"/>
                </a:lnTo>
                <a:lnTo>
                  <a:pt x="1705" y="426"/>
                </a:lnTo>
                <a:lnTo>
                  <a:pt x="1678" y="433"/>
                </a:lnTo>
                <a:lnTo>
                  <a:pt x="1650" y="438"/>
                </a:lnTo>
                <a:lnTo>
                  <a:pt x="1621" y="439"/>
                </a:lnTo>
                <a:lnTo>
                  <a:pt x="1621" y="439"/>
                </a:lnTo>
                <a:close/>
              </a:path>
            </a:pathLst>
          </a:custGeom>
          <a:solidFill>
            <a:srgbClr val="68ACA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1050"/>
          </a:p>
        </p:txBody>
      </p:sp>
      <p:sp>
        <p:nvSpPr>
          <p:cNvPr id="43" name="Freeform 23"/>
          <p:cNvSpPr>
            <a:spLocks/>
          </p:cNvSpPr>
          <p:nvPr/>
        </p:nvSpPr>
        <p:spPr bwMode="auto">
          <a:xfrm>
            <a:off x="3526631" y="2230044"/>
            <a:ext cx="1572816" cy="962025"/>
          </a:xfrm>
          <a:custGeom>
            <a:avLst/>
            <a:gdLst>
              <a:gd name="T0" fmla="*/ 0 w 1321"/>
              <a:gd name="T1" fmla="*/ 808 h 808"/>
              <a:gd name="T2" fmla="*/ 714 w 1321"/>
              <a:gd name="T3" fmla="*/ 38 h 808"/>
              <a:gd name="T4" fmla="*/ 714 w 1321"/>
              <a:gd name="T5" fmla="*/ 38 h 808"/>
              <a:gd name="T6" fmla="*/ 722 w 1321"/>
              <a:gd name="T7" fmla="*/ 29 h 808"/>
              <a:gd name="T8" fmla="*/ 732 w 1321"/>
              <a:gd name="T9" fmla="*/ 22 h 808"/>
              <a:gd name="T10" fmla="*/ 742 w 1321"/>
              <a:gd name="T11" fmla="*/ 15 h 808"/>
              <a:gd name="T12" fmla="*/ 752 w 1321"/>
              <a:gd name="T13" fmla="*/ 10 h 808"/>
              <a:gd name="T14" fmla="*/ 764 w 1321"/>
              <a:gd name="T15" fmla="*/ 6 h 808"/>
              <a:gd name="T16" fmla="*/ 775 w 1321"/>
              <a:gd name="T17" fmla="*/ 3 h 808"/>
              <a:gd name="T18" fmla="*/ 787 w 1321"/>
              <a:gd name="T19" fmla="*/ 0 h 808"/>
              <a:gd name="T20" fmla="*/ 799 w 1321"/>
              <a:gd name="T21" fmla="*/ 0 h 808"/>
              <a:gd name="T22" fmla="*/ 1321 w 1321"/>
              <a:gd name="T23" fmla="*/ 0 h 808"/>
              <a:gd name="T24" fmla="*/ 591 w 1321"/>
              <a:gd name="T25" fmla="*/ 775 h 808"/>
              <a:gd name="T26" fmla="*/ 591 w 1321"/>
              <a:gd name="T27" fmla="*/ 775 h 808"/>
              <a:gd name="T28" fmla="*/ 582 w 1321"/>
              <a:gd name="T29" fmla="*/ 782 h 808"/>
              <a:gd name="T30" fmla="*/ 574 w 1321"/>
              <a:gd name="T31" fmla="*/ 789 h 808"/>
              <a:gd name="T32" fmla="*/ 564 w 1321"/>
              <a:gd name="T33" fmla="*/ 795 h 808"/>
              <a:gd name="T34" fmla="*/ 553 w 1321"/>
              <a:gd name="T35" fmla="*/ 799 h 808"/>
              <a:gd name="T36" fmla="*/ 542 w 1321"/>
              <a:gd name="T37" fmla="*/ 804 h 808"/>
              <a:gd name="T38" fmla="*/ 532 w 1321"/>
              <a:gd name="T39" fmla="*/ 806 h 808"/>
              <a:gd name="T40" fmla="*/ 520 w 1321"/>
              <a:gd name="T41" fmla="*/ 808 h 808"/>
              <a:gd name="T42" fmla="*/ 508 w 1321"/>
              <a:gd name="T43" fmla="*/ 808 h 808"/>
              <a:gd name="T44" fmla="*/ 0 w 1321"/>
              <a:gd name="T45" fmla="*/ 808 h 8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1321" h="808">
                <a:moveTo>
                  <a:pt x="0" y="808"/>
                </a:moveTo>
                <a:lnTo>
                  <a:pt x="714" y="38"/>
                </a:lnTo>
                <a:lnTo>
                  <a:pt x="714" y="38"/>
                </a:lnTo>
                <a:lnTo>
                  <a:pt x="722" y="29"/>
                </a:lnTo>
                <a:lnTo>
                  <a:pt x="732" y="22"/>
                </a:lnTo>
                <a:lnTo>
                  <a:pt x="742" y="15"/>
                </a:lnTo>
                <a:lnTo>
                  <a:pt x="752" y="10"/>
                </a:lnTo>
                <a:lnTo>
                  <a:pt x="764" y="6"/>
                </a:lnTo>
                <a:lnTo>
                  <a:pt x="775" y="3"/>
                </a:lnTo>
                <a:lnTo>
                  <a:pt x="787" y="0"/>
                </a:lnTo>
                <a:lnTo>
                  <a:pt x="799" y="0"/>
                </a:lnTo>
                <a:lnTo>
                  <a:pt x="1321" y="0"/>
                </a:lnTo>
                <a:lnTo>
                  <a:pt x="591" y="775"/>
                </a:lnTo>
                <a:lnTo>
                  <a:pt x="591" y="775"/>
                </a:lnTo>
                <a:lnTo>
                  <a:pt x="582" y="782"/>
                </a:lnTo>
                <a:lnTo>
                  <a:pt x="574" y="789"/>
                </a:lnTo>
                <a:lnTo>
                  <a:pt x="564" y="795"/>
                </a:lnTo>
                <a:lnTo>
                  <a:pt x="553" y="799"/>
                </a:lnTo>
                <a:lnTo>
                  <a:pt x="542" y="804"/>
                </a:lnTo>
                <a:lnTo>
                  <a:pt x="532" y="806"/>
                </a:lnTo>
                <a:lnTo>
                  <a:pt x="520" y="808"/>
                </a:lnTo>
                <a:lnTo>
                  <a:pt x="508" y="808"/>
                </a:lnTo>
                <a:lnTo>
                  <a:pt x="0" y="808"/>
                </a:lnTo>
                <a:close/>
              </a:path>
            </a:pathLst>
          </a:custGeom>
          <a:solidFill>
            <a:srgbClr val="FFB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1050"/>
          </a:p>
        </p:txBody>
      </p:sp>
      <p:sp>
        <p:nvSpPr>
          <p:cNvPr id="44" name="Freeform 24"/>
          <p:cNvSpPr>
            <a:spLocks/>
          </p:cNvSpPr>
          <p:nvPr/>
        </p:nvSpPr>
        <p:spPr bwMode="auto">
          <a:xfrm>
            <a:off x="4474371" y="2057400"/>
            <a:ext cx="2524125" cy="1134666"/>
          </a:xfrm>
          <a:custGeom>
            <a:avLst/>
            <a:gdLst>
              <a:gd name="T0" fmla="*/ 2120 w 2120"/>
              <a:gd name="T1" fmla="*/ 334 h 953"/>
              <a:gd name="T2" fmla="*/ 1786 w 2120"/>
              <a:gd name="T3" fmla="*/ 0 h 953"/>
              <a:gd name="T4" fmla="*/ 1786 w 2120"/>
              <a:gd name="T5" fmla="*/ 145 h 953"/>
              <a:gd name="T6" fmla="*/ 1382 w 2120"/>
              <a:gd name="T7" fmla="*/ 145 h 953"/>
              <a:gd name="T8" fmla="*/ 815 w 2120"/>
              <a:gd name="T9" fmla="*/ 145 h 953"/>
              <a:gd name="T10" fmla="*/ 815 w 2120"/>
              <a:gd name="T11" fmla="*/ 145 h 953"/>
              <a:gd name="T12" fmla="*/ 802 w 2120"/>
              <a:gd name="T13" fmla="*/ 145 h 953"/>
              <a:gd name="T14" fmla="*/ 791 w 2120"/>
              <a:gd name="T15" fmla="*/ 148 h 953"/>
              <a:gd name="T16" fmla="*/ 781 w 2120"/>
              <a:gd name="T17" fmla="*/ 151 h 953"/>
              <a:gd name="T18" fmla="*/ 769 w 2120"/>
              <a:gd name="T19" fmla="*/ 155 h 953"/>
              <a:gd name="T20" fmla="*/ 759 w 2120"/>
              <a:gd name="T21" fmla="*/ 160 h 953"/>
              <a:gd name="T22" fmla="*/ 749 w 2120"/>
              <a:gd name="T23" fmla="*/ 166 h 953"/>
              <a:gd name="T24" fmla="*/ 740 w 2120"/>
              <a:gd name="T25" fmla="*/ 173 h 953"/>
              <a:gd name="T26" fmla="*/ 731 w 2120"/>
              <a:gd name="T27" fmla="*/ 182 h 953"/>
              <a:gd name="T28" fmla="*/ 0 w 2120"/>
              <a:gd name="T29" fmla="*/ 953 h 953"/>
              <a:gd name="T30" fmla="*/ 525 w 2120"/>
              <a:gd name="T31" fmla="*/ 953 h 953"/>
              <a:gd name="T32" fmla="*/ 525 w 2120"/>
              <a:gd name="T33" fmla="*/ 953 h 953"/>
              <a:gd name="T34" fmla="*/ 537 w 2120"/>
              <a:gd name="T35" fmla="*/ 953 h 953"/>
              <a:gd name="T36" fmla="*/ 548 w 2120"/>
              <a:gd name="T37" fmla="*/ 951 h 953"/>
              <a:gd name="T38" fmla="*/ 559 w 2120"/>
              <a:gd name="T39" fmla="*/ 949 h 953"/>
              <a:gd name="T40" fmla="*/ 570 w 2120"/>
              <a:gd name="T41" fmla="*/ 944 h 953"/>
              <a:gd name="T42" fmla="*/ 580 w 2120"/>
              <a:gd name="T43" fmla="*/ 940 h 953"/>
              <a:gd name="T44" fmla="*/ 590 w 2120"/>
              <a:gd name="T45" fmla="*/ 934 h 953"/>
              <a:gd name="T46" fmla="*/ 599 w 2120"/>
              <a:gd name="T47" fmla="*/ 927 h 953"/>
              <a:gd name="T48" fmla="*/ 608 w 2120"/>
              <a:gd name="T49" fmla="*/ 920 h 953"/>
              <a:gd name="T50" fmla="*/ 1193 w 2120"/>
              <a:gd name="T51" fmla="*/ 334 h 953"/>
              <a:gd name="T52" fmla="*/ 2120 w 2120"/>
              <a:gd name="T53" fmla="*/ 334 h 9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</a:cxnLst>
            <a:rect l="0" t="0" r="r" b="b"/>
            <a:pathLst>
              <a:path w="2120" h="953">
                <a:moveTo>
                  <a:pt x="2120" y="334"/>
                </a:moveTo>
                <a:lnTo>
                  <a:pt x="1786" y="0"/>
                </a:lnTo>
                <a:lnTo>
                  <a:pt x="1786" y="145"/>
                </a:lnTo>
                <a:lnTo>
                  <a:pt x="1382" y="145"/>
                </a:lnTo>
                <a:lnTo>
                  <a:pt x="815" y="145"/>
                </a:lnTo>
                <a:lnTo>
                  <a:pt x="815" y="145"/>
                </a:lnTo>
                <a:lnTo>
                  <a:pt x="802" y="145"/>
                </a:lnTo>
                <a:lnTo>
                  <a:pt x="791" y="148"/>
                </a:lnTo>
                <a:lnTo>
                  <a:pt x="781" y="151"/>
                </a:lnTo>
                <a:lnTo>
                  <a:pt x="769" y="155"/>
                </a:lnTo>
                <a:lnTo>
                  <a:pt x="759" y="160"/>
                </a:lnTo>
                <a:lnTo>
                  <a:pt x="749" y="166"/>
                </a:lnTo>
                <a:lnTo>
                  <a:pt x="740" y="173"/>
                </a:lnTo>
                <a:lnTo>
                  <a:pt x="731" y="182"/>
                </a:lnTo>
                <a:lnTo>
                  <a:pt x="0" y="953"/>
                </a:lnTo>
                <a:lnTo>
                  <a:pt x="525" y="953"/>
                </a:lnTo>
                <a:lnTo>
                  <a:pt x="525" y="953"/>
                </a:lnTo>
                <a:lnTo>
                  <a:pt x="537" y="953"/>
                </a:lnTo>
                <a:lnTo>
                  <a:pt x="548" y="951"/>
                </a:lnTo>
                <a:lnTo>
                  <a:pt x="559" y="949"/>
                </a:lnTo>
                <a:lnTo>
                  <a:pt x="570" y="944"/>
                </a:lnTo>
                <a:lnTo>
                  <a:pt x="580" y="940"/>
                </a:lnTo>
                <a:lnTo>
                  <a:pt x="590" y="934"/>
                </a:lnTo>
                <a:lnTo>
                  <a:pt x="599" y="927"/>
                </a:lnTo>
                <a:lnTo>
                  <a:pt x="608" y="920"/>
                </a:lnTo>
                <a:lnTo>
                  <a:pt x="1193" y="334"/>
                </a:lnTo>
                <a:lnTo>
                  <a:pt x="2120" y="334"/>
                </a:lnTo>
                <a:close/>
              </a:path>
            </a:pathLst>
          </a:custGeom>
          <a:solidFill>
            <a:srgbClr val="04756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1050"/>
          </a:p>
        </p:txBody>
      </p:sp>
      <p:sp>
        <p:nvSpPr>
          <p:cNvPr id="45" name="Freeform 25"/>
          <p:cNvSpPr>
            <a:spLocks/>
          </p:cNvSpPr>
          <p:nvPr/>
        </p:nvSpPr>
        <p:spPr bwMode="auto">
          <a:xfrm>
            <a:off x="0" y="1071563"/>
            <a:ext cx="2595563" cy="522685"/>
          </a:xfrm>
          <a:custGeom>
            <a:avLst/>
            <a:gdLst>
              <a:gd name="T0" fmla="*/ 1621 w 2180"/>
              <a:gd name="T1" fmla="*/ 0 h 439"/>
              <a:gd name="T2" fmla="*/ 0 w 2180"/>
              <a:gd name="T3" fmla="*/ 0 h 439"/>
              <a:gd name="T4" fmla="*/ 0 w 2180"/>
              <a:gd name="T5" fmla="*/ 436 h 439"/>
              <a:gd name="T6" fmla="*/ 2180 w 2180"/>
              <a:gd name="T7" fmla="*/ 439 h 439"/>
              <a:gd name="T8" fmla="*/ 1827 w 2180"/>
              <a:gd name="T9" fmla="*/ 86 h 439"/>
              <a:gd name="T10" fmla="*/ 1827 w 2180"/>
              <a:gd name="T11" fmla="*/ 86 h 439"/>
              <a:gd name="T12" fmla="*/ 1806 w 2180"/>
              <a:gd name="T13" fmla="*/ 65 h 439"/>
              <a:gd name="T14" fmla="*/ 1782 w 2180"/>
              <a:gd name="T15" fmla="*/ 49 h 439"/>
              <a:gd name="T16" fmla="*/ 1758 w 2180"/>
              <a:gd name="T17" fmla="*/ 35 h 439"/>
              <a:gd name="T18" fmla="*/ 1733 w 2180"/>
              <a:gd name="T19" fmla="*/ 22 h 439"/>
              <a:gd name="T20" fmla="*/ 1705 w 2180"/>
              <a:gd name="T21" fmla="*/ 13 h 439"/>
              <a:gd name="T22" fmla="*/ 1678 w 2180"/>
              <a:gd name="T23" fmla="*/ 6 h 439"/>
              <a:gd name="T24" fmla="*/ 1650 w 2180"/>
              <a:gd name="T25" fmla="*/ 1 h 439"/>
              <a:gd name="T26" fmla="*/ 1621 w 2180"/>
              <a:gd name="T27" fmla="*/ 0 h 439"/>
              <a:gd name="T28" fmla="*/ 1621 w 2180"/>
              <a:gd name="T29" fmla="*/ 0 h 4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180" h="439">
                <a:moveTo>
                  <a:pt x="1621" y="0"/>
                </a:moveTo>
                <a:lnTo>
                  <a:pt x="0" y="0"/>
                </a:lnTo>
                <a:lnTo>
                  <a:pt x="0" y="436"/>
                </a:lnTo>
                <a:lnTo>
                  <a:pt x="2180" y="439"/>
                </a:lnTo>
                <a:lnTo>
                  <a:pt x="1827" y="86"/>
                </a:lnTo>
                <a:lnTo>
                  <a:pt x="1827" y="86"/>
                </a:lnTo>
                <a:lnTo>
                  <a:pt x="1806" y="65"/>
                </a:lnTo>
                <a:lnTo>
                  <a:pt x="1782" y="49"/>
                </a:lnTo>
                <a:lnTo>
                  <a:pt x="1758" y="35"/>
                </a:lnTo>
                <a:lnTo>
                  <a:pt x="1733" y="22"/>
                </a:lnTo>
                <a:lnTo>
                  <a:pt x="1705" y="13"/>
                </a:lnTo>
                <a:lnTo>
                  <a:pt x="1678" y="6"/>
                </a:lnTo>
                <a:lnTo>
                  <a:pt x="1650" y="1"/>
                </a:lnTo>
                <a:lnTo>
                  <a:pt x="1621" y="0"/>
                </a:lnTo>
                <a:lnTo>
                  <a:pt x="1621" y="0"/>
                </a:lnTo>
                <a:close/>
              </a:path>
            </a:pathLst>
          </a:custGeom>
          <a:solidFill>
            <a:srgbClr val="FFBA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  <a:normAutofit/>
          </a:bodyPr>
          <a:lstStyle/>
          <a:p>
            <a:endParaRPr lang="en-US" sz="1050"/>
          </a:p>
        </p:txBody>
      </p:sp>
      <p:sp>
        <p:nvSpPr>
          <p:cNvPr id="29" name="TextBox 28"/>
          <p:cNvSpPr txBox="1"/>
          <p:nvPr/>
        </p:nvSpPr>
        <p:spPr>
          <a:xfrm>
            <a:off x="-56228" y="1183791"/>
            <a:ext cx="1627850" cy="392415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r>
              <a:rPr lang="tr-TR" sz="1200" b="1" dirty="0" smtClean="0">
                <a:solidFill>
                  <a:schemeClr val="accent5"/>
                </a:solidFill>
              </a:rPr>
              <a:t>Çağın gereklerine ayak uydurabilen</a:t>
            </a:r>
            <a:endParaRPr lang="en-US" sz="1200" b="1" dirty="0">
              <a:solidFill>
                <a:schemeClr val="accent5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-56228" y="2540855"/>
            <a:ext cx="1586011" cy="392415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r>
              <a:rPr lang="tr-TR" sz="1600" b="1" dirty="0" smtClean="0">
                <a:solidFill>
                  <a:schemeClr val="accent2">
                    <a:lumMod val="25000"/>
                    <a:lumOff val="75000"/>
                  </a:schemeClr>
                </a:solidFill>
              </a:rPr>
              <a:t>Evrensel yeterlilikle donanmış</a:t>
            </a:r>
            <a:endParaRPr lang="en-US" sz="1600" b="1" dirty="0">
              <a:solidFill>
                <a:schemeClr val="accent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53489" y="3840364"/>
            <a:ext cx="1863732" cy="392415"/>
          </a:xfrm>
          <a:prstGeom prst="rect">
            <a:avLst/>
          </a:prstGeom>
        </p:spPr>
        <p:txBody>
          <a:bodyPr wrap="none" rtlCol="0">
            <a:noAutofit/>
          </a:bodyPr>
          <a:lstStyle/>
          <a:p>
            <a:pPr algn="ctr"/>
            <a:r>
              <a:rPr lang="tr-TR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Yerel</a:t>
            </a:r>
            <a:r>
              <a:rPr lang="tr-TR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 gerçekliklerle uyumlu</a:t>
            </a:r>
          </a:p>
          <a:p>
            <a:pPr algn="ctr"/>
            <a:r>
              <a:rPr lang="tr-TR" sz="1600" b="1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ve nitelikli</a:t>
            </a:r>
            <a:endParaRPr lang="en-US" sz="1600" dirty="0">
              <a:solidFill>
                <a:schemeClr val="accent6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32" name="Text Placeholder 46"/>
          <p:cNvSpPr txBox="1">
            <a:spLocks/>
          </p:cNvSpPr>
          <p:nvPr/>
        </p:nvSpPr>
        <p:spPr>
          <a:xfrm>
            <a:off x="0" y="219176"/>
            <a:ext cx="9143999" cy="76315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tr-TR" sz="2400" b="1" dirty="0" smtClean="0">
                <a:latin typeface="+mj-lt"/>
                <a:ea typeface="Open Sans" panose="020B0606030504020204" pitchFamily="34" charset="0"/>
                <a:cs typeface="Open Sans" panose="020B0606030504020204" pitchFamily="34" charset="0"/>
              </a:rPr>
              <a:t>YÜKSEKÖĞRETİMDE KALİTE GÜVENCE SİSTEMİNİN HEDEFİ NEDİR?</a:t>
            </a:r>
            <a:endParaRPr lang="en-US" sz="2400" b="1" dirty="0"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6785033" y="2160246"/>
            <a:ext cx="2658998" cy="438581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ctr"/>
            <a:r>
              <a:rPr lang="tr-TR" sz="2800" b="1" dirty="0" smtClean="0"/>
              <a:t>Mezunlar </a:t>
            </a:r>
          </a:p>
          <a:p>
            <a:pPr algn="ctr"/>
            <a:r>
              <a:rPr lang="tr-TR" sz="2800" b="1" dirty="0" smtClean="0"/>
              <a:t>yetiştirmek</a:t>
            </a:r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A0A5A0-BACD-4D5E-80EC-5B570C7D144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666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29" grpId="0"/>
      <p:bldP spid="30" grpId="0"/>
      <p:bldP spid="3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/>
          <p:cNvSpPr>
            <a:spLocks noGrp="1"/>
          </p:cNvSpPr>
          <p:nvPr>
            <p:ph idx="1"/>
          </p:nvPr>
        </p:nvSpPr>
        <p:spPr>
          <a:xfrm>
            <a:off x="709767" y="535935"/>
            <a:ext cx="4813504" cy="3263504"/>
          </a:xfrm>
        </p:spPr>
        <p:txBody>
          <a:bodyPr/>
          <a:lstStyle/>
          <a:p>
            <a:pPr marL="0" indent="0" algn="ctr">
              <a:buNone/>
            </a:pPr>
            <a:r>
              <a:rPr lang="tr-TR" sz="2000" u="sng" dirty="0" smtClean="0"/>
              <a:t>Yükseköğretim kurumlarında kalite güvence sisteminin en önemli boyutu; </a:t>
            </a:r>
            <a:r>
              <a:rPr lang="tr-TR" dirty="0" smtClean="0"/>
              <a:t>öğrencilerin hedeflenen yeterliliklere ulaşabilmesinin güvence altına alınmasıdır.</a:t>
            </a:r>
            <a:endParaRPr lang="en-US" dirty="0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122" y="107062"/>
            <a:ext cx="2196588" cy="2196588"/>
          </a:xfrm>
          <a:prstGeom prst="rect">
            <a:avLst/>
          </a:prstGeom>
        </p:spPr>
      </p:pic>
      <p:sp>
        <p:nvSpPr>
          <p:cNvPr id="5" name="Metin kutusu 4"/>
          <p:cNvSpPr txBox="1"/>
          <p:nvPr/>
        </p:nvSpPr>
        <p:spPr>
          <a:xfrm>
            <a:off x="569656" y="2499852"/>
            <a:ext cx="79327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dirty="0"/>
              <a:t>Ülkemizde yükseköğretim kurumlarının  kalite güvencelerinden sorumlu üst kuruluş  olarak </a:t>
            </a:r>
            <a:r>
              <a:rPr lang="tr-TR" sz="2000" i="1" dirty="0"/>
              <a:t>‘’Yükseköğretim Kalite Kurulu (YÖKAK)’’ </a:t>
            </a:r>
            <a:r>
              <a:rPr lang="tr-TR" sz="2000" dirty="0"/>
              <a:t>görev yapmaktadır</a:t>
            </a:r>
            <a:r>
              <a:rPr lang="tr-TR" sz="2000" dirty="0" smtClean="0"/>
              <a:t>.</a:t>
            </a:r>
          </a:p>
          <a:p>
            <a:pPr algn="ctr"/>
            <a:endParaRPr lang="tr-TR" sz="2000" dirty="0" smtClean="0"/>
          </a:p>
          <a:p>
            <a:pPr algn="ctr"/>
            <a:endParaRPr lang="tr-TR" sz="2000" dirty="0"/>
          </a:p>
          <a:p>
            <a:pPr algn="ctr"/>
            <a:endParaRPr lang="en-US" sz="2000" dirty="0"/>
          </a:p>
        </p:txBody>
      </p:sp>
      <p:sp>
        <p:nvSpPr>
          <p:cNvPr id="2" name="Slayt Numarası Yer Tutucusu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C8D75B-09B7-499B-AADD-4374C7298A7A}" type="slidenum">
              <a:rPr lang="en-US" smtClean="0"/>
              <a:t>9</a:t>
            </a:fld>
            <a:endParaRPr lang="en-US"/>
          </a:p>
        </p:txBody>
      </p:sp>
      <p:sp>
        <p:nvSpPr>
          <p:cNvPr id="6" name="Metin kutusu 5"/>
          <p:cNvSpPr txBox="1"/>
          <p:nvPr/>
        </p:nvSpPr>
        <p:spPr>
          <a:xfrm>
            <a:off x="497840" y="3799439"/>
            <a:ext cx="82499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u="sng" dirty="0" err="1"/>
              <a:t>YÖKAK’ın</a:t>
            </a:r>
            <a:r>
              <a:rPr lang="tr-TR" sz="2000" u="sng" dirty="0"/>
              <a:t> Kurumsal Hedefi</a:t>
            </a:r>
          </a:p>
          <a:p>
            <a:pPr algn="ctr"/>
            <a:r>
              <a:rPr lang="tr-TR" sz="2000" dirty="0"/>
              <a:t>Ülkemize özgü ve tüm dünya ile konuşabilen bir Yükseköğretim Kalite Güvence Sistemi kurmaktır.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90795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climbing level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00B050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PresenterMedia.com Animated Theme">
  <a:themeElements>
    <a:clrScheme name="shield_fire">
      <a:dk1>
        <a:sysClr val="windowText" lastClr="000000"/>
      </a:dk1>
      <a:lt1>
        <a:sysClr val="window" lastClr="FFFFFF"/>
      </a:lt1>
      <a:dk2>
        <a:srgbClr val="11118D"/>
      </a:dk2>
      <a:lt2>
        <a:srgbClr val="EEECE1"/>
      </a:lt2>
      <a:accent1>
        <a:srgbClr val="3A96D0"/>
      </a:accent1>
      <a:accent2>
        <a:srgbClr val="F7291E"/>
      </a:accent2>
      <a:accent3>
        <a:srgbClr val="149FBE"/>
      </a:accent3>
      <a:accent4>
        <a:srgbClr val="81BF14"/>
      </a:accent4>
      <a:accent5>
        <a:srgbClr val="FF9933"/>
      </a:accent5>
      <a:accent6>
        <a:srgbClr val="62251F"/>
      </a:accent6>
      <a:hlink>
        <a:srgbClr val="FDFD88"/>
      </a:hlink>
      <a:folHlink>
        <a:srgbClr val="800080"/>
      </a:folHlink>
    </a:clrScheme>
    <a:fontScheme name="reflective ball">
      <a:majorFont>
        <a:latin typeface="Franklin Gothic Heav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13689</TotalTime>
  <Words>592</Words>
  <Application>Microsoft Office PowerPoint</Application>
  <PresentationFormat>Ekran Gösterisi (16:9)</PresentationFormat>
  <Paragraphs>123</Paragraphs>
  <Slides>25</Slides>
  <Notes>0</Notes>
  <HiddenSlides>0</HiddenSlides>
  <MMClips>3</MMClips>
  <ScaleCrop>false</ScaleCrop>
  <HeadingPairs>
    <vt:vector size="6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25</vt:i4>
      </vt:variant>
    </vt:vector>
  </HeadingPairs>
  <TitlesOfParts>
    <vt:vector size="36" baseType="lpstr">
      <vt:lpstr>游ゴシック</vt:lpstr>
      <vt:lpstr>游ゴシック Light</vt:lpstr>
      <vt:lpstr>Arial</vt:lpstr>
      <vt:lpstr>Calibri</vt:lpstr>
      <vt:lpstr>Calibri Light</vt:lpstr>
      <vt:lpstr>Franklin Gothic Heavy</vt:lpstr>
      <vt:lpstr>Lato Regular</vt:lpstr>
      <vt:lpstr>Open Sans</vt:lpstr>
      <vt:lpstr>Open Sans Light</vt:lpstr>
      <vt:lpstr>Office Theme</vt:lpstr>
      <vt:lpstr>1_PresenterMedia.com Animated Theme</vt:lpstr>
      <vt:lpstr>PowerPoint Sunusu</vt:lpstr>
      <vt:lpstr>PowerPoint Sunusu</vt:lpstr>
      <vt:lpstr>PowerPoint Sunusu</vt:lpstr>
      <vt:lpstr>PowerPoint Sunusu</vt:lpstr>
      <vt:lpstr>PowerPoint Sunusu</vt:lpstr>
      <vt:lpstr>TÜRKİYEDE KAÇ ÜNİVERSİTE VE ÖĞRENCİ VAR?</vt:lpstr>
      <vt:lpstr>YÜKSEKÖĞRETİMDE KALİTE GÜVENCE NEDİR?</vt:lpstr>
      <vt:lpstr>PowerPoint Sunusu</vt:lpstr>
      <vt:lpstr>PowerPoint Sunusu</vt:lpstr>
      <vt:lpstr>Yükseköğretim Kalite Güvencesinin Gelişimi</vt:lpstr>
      <vt:lpstr>PowerPoint Sunusu</vt:lpstr>
      <vt:lpstr>PowerPoint Sunusu</vt:lpstr>
      <vt:lpstr>PowerPoint Sunusu</vt:lpstr>
      <vt:lpstr>PowerPoint Sunusu</vt:lpstr>
      <vt:lpstr>Bölümünüzün akredite olup olmadığını kontrol ettiniz mi?</vt:lpstr>
      <vt:lpstr>PowerPoint Sunusu</vt:lpstr>
      <vt:lpstr>Öğrenciler yükseköğretimde kalite güvencesi süreçlerinin en önemli paydaşlarından birisidir.    Öğrencilerin bu süreçlerdeki rolü nedir?  Öğrenciler bu süreçlerin neresinde?  Öğrencilerin bu süreçlerde yer alması nasıl katkı sağlamaktadır? </vt:lpstr>
      <vt:lpstr>PowerPoint Sunusu</vt:lpstr>
      <vt:lpstr>PowerPoint Sunusu</vt:lpstr>
      <vt:lpstr>Kalite Elçisi Kimdir?</vt:lpstr>
      <vt:lpstr>PowerPoint Sunusu</vt:lpstr>
      <vt:lpstr>PowerPoint Sunusu</vt:lpstr>
      <vt:lpstr>OMÜ Kalite Topluluğu</vt:lpstr>
      <vt:lpstr>Öğrencilerin kalite süreçlerinde yer almalarının süreçlere, öğrencilere ve YÖKAK’a katkısı nedir?</vt:lpstr>
      <vt:lpstr>PowerPoint Sunusu</vt:lpstr>
    </vt:vector>
  </TitlesOfParts>
  <Company>diakov.net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Andrei Donia</dc:creator>
  <cp:lastModifiedBy>user</cp:lastModifiedBy>
  <cp:revision>220</cp:revision>
  <dcterms:created xsi:type="dcterms:W3CDTF">2016-08-20T12:40:41Z</dcterms:created>
  <dcterms:modified xsi:type="dcterms:W3CDTF">2023-05-24T07:47:16Z</dcterms:modified>
</cp:coreProperties>
</file>